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60" r:id="rId5"/>
    <p:sldId id="348" r:id="rId6"/>
    <p:sldId id="350" r:id="rId7"/>
    <p:sldId id="351" r:id="rId8"/>
    <p:sldId id="353" r:id="rId9"/>
    <p:sldId id="354" r:id="rId10"/>
    <p:sldId id="325" r:id="rId11"/>
    <p:sldId id="356" r:id="rId12"/>
    <p:sldId id="357" r:id="rId13"/>
    <p:sldId id="349" r:id="rId14"/>
    <p:sldId id="311" r:id="rId15"/>
    <p:sldId id="341" r:id="rId16"/>
    <p:sldId id="355" r:id="rId17"/>
    <p:sldId id="289" r:id="rId18"/>
    <p:sldId id="290" r:id="rId19"/>
    <p:sldId id="358" r:id="rId20"/>
    <p:sldId id="259" r:id="rId21"/>
  </p:sldIdLst>
  <p:sldSz cx="9144000" cy="5143500" type="screen16x9"/>
  <p:notesSz cx="6858000" cy="9144000"/>
  <p:embeddedFontLst>
    <p:embeddedFont>
      <p:font typeface="Consolas" panose="020B0609020204030204" pitchFamily="49" charset="0"/>
      <p:regular r:id="rId23"/>
      <p:bold r:id="rId24"/>
      <p:italic r:id="rId25"/>
      <p:boldItalic r:id="rId26"/>
    </p:embeddedFont>
    <p:embeddedFont>
      <p:font typeface="Merriweather" panose="00000500000000000000" pitchFamily="2" charset="0"/>
      <p:regular r:id="rId27"/>
      <p:bold r:id="rId28"/>
      <p:italic r:id="rId29"/>
      <p:boldItalic r:id="rId30"/>
    </p:embeddedFont>
    <p:embeddedFont>
      <p:font typeface="Merriweather Black" panose="00000A00000000000000" pitchFamily="2" charset="0"/>
      <p:bold r:id="rId31"/>
      <p:boldItalic r:id="rId32"/>
    </p:embeddedFont>
    <p:embeddedFont>
      <p:font typeface="Merriweather Light" panose="00000400000000000000"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FF"/>
    <a:srgbClr val="4A4E51"/>
    <a:srgbClr val="33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BC90B-5C98-44EA-847D-591AE2E2A9F4}" v="232" dt="2024-10-29T02:11:05.190"/>
    <p1510:client id="{838F0276-7580-8DE0-C81B-0EB034FAB324}" v="208" dt="2024-10-30T01:30:02.062"/>
    <p1510:client id="{C759F4D3-A847-4132-9FCB-D7CB4187AA00}" v="4" dt="2024-10-29T02:32:18.424"/>
    <p1510:client id="{CAE0FA78-D841-3835-95E5-4288DABC75FB}" v="876" dt="2024-10-30T01:35:41.208"/>
    <p1510:client id="{D1FB4A34-5785-4AB9-88C9-11D237284672}" v="589" dt="2024-10-30T01:48:13.854"/>
    <p1510:client id="{DC2B5100-8573-4DF3-A058-52F297C10B37}" v="126" dt="2024-10-29T01:51:28.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48" autoAdjust="0"/>
  </p:normalViewPr>
  <p:slideViewPr>
    <p:cSldViewPr snapToGrid="0">
      <p:cViewPr>
        <p:scale>
          <a:sx n="100" d="100"/>
          <a:sy n="100" d="100"/>
        </p:scale>
        <p:origin x="300" y="-5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C25429A5-8141-094C-9D83-A4AAB39B5F20}"/>
    <pc:docChg chg="addSld modSld">
      <pc:chgData name="Guest User" userId="" providerId="Windows Live" clId="Web-{C25429A5-8141-094C-9D83-A4AAB39B5F20}" dt="2024-10-29T01:34:40.942" v="1496" actId="20577"/>
      <pc:docMkLst>
        <pc:docMk/>
      </pc:docMkLst>
      <pc:sldChg chg="modSp">
        <pc:chgData name="Guest User" userId="" providerId="Windows Live" clId="Web-{C25429A5-8141-094C-9D83-A4AAB39B5F20}" dt="2024-10-29T01:31:59.955" v="1442" actId="20577"/>
        <pc:sldMkLst>
          <pc:docMk/>
          <pc:sldMk cId="0" sldId="259"/>
        </pc:sldMkLst>
        <pc:spChg chg="mod">
          <ac:chgData name="Guest User" userId="" providerId="Windows Live" clId="Web-{C25429A5-8141-094C-9D83-A4AAB39B5F20}" dt="2024-10-29T01:31:59.955" v="1442" actId="20577"/>
          <ac:spMkLst>
            <pc:docMk/>
            <pc:sldMk cId="0" sldId="259"/>
            <ac:spMk id="108" creationId="{00000000-0000-0000-0000-000000000000}"/>
          </ac:spMkLst>
        </pc:spChg>
      </pc:sldChg>
      <pc:sldChg chg="addSp delSp modSp">
        <pc:chgData name="Guest User" userId="" providerId="Windows Live" clId="Web-{C25429A5-8141-094C-9D83-A4AAB39B5F20}" dt="2024-10-29T01:33:29.409" v="1491" actId="20577"/>
        <pc:sldMkLst>
          <pc:docMk/>
          <pc:sldMk cId="4097804922" sldId="348"/>
        </pc:sldMkLst>
        <pc:spChg chg="mod">
          <ac:chgData name="Guest User" userId="" providerId="Windows Live" clId="Web-{C25429A5-8141-094C-9D83-A4AAB39B5F20}" dt="2024-10-29T01:06:38.421" v="54" actId="1076"/>
          <ac:spMkLst>
            <pc:docMk/>
            <pc:sldMk cId="4097804922" sldId="348"/>
            <ac:spMk id="2" creationId="{B52362B2-E8A5-4B47-0DE7-5FAB8153D307}"/>
          </ac:spMkLst>
        </pc:spChg>
        <pc:spChg chg="mod ord">
          <ac:chgData name="Guest User" userId="" providerId="Windows Live" clId="Web-{C25429A5-8141-094C-9D83-A4AAB39B5F20}" dt="2024-10-29T01:33:29.409" v="1491" actId="20577"/>
          <ac:spMkLst>
            <pc:docMk/>
            <pc:sldMk cId="4097804922" sldId="348"/>
            <ac:spMk id="3" creationId="{8D8B8662-7FB4-6CB8-320C-D4CF2A8C99C7}"/>
          </ac:spMkLst>
        </pc:spChg>
        <pc:spChg chg="del">
          <ac:chgData name="Guest User" userId="" providerId="Windows Live" clId="Web-{C25429A5-8141-094C-9D83-A4AAB39B5F20}" dt="2024-10-29T01:06:45.484" v="55"/>
          <ac:spMkLst>
            <pc:docMk/>
            <pc:sldMk cId="4097804922" sldId="348"/>
            <ac:spMk id="5" creationId="{3CB44A77-46D3-BA4A-70C5-69DA3C416F6B}"/>
          </ac:spMkLst>
        </pc:spChg>
        <pc:graphicFrameChg chg="add mod modGraphic">
          <ac:chgData name="Guest User" userId="" providerId="Windows Live" clId="Web-{C25429A5-8141-094C-9D83-A4AAB39B5F20}" dt="2024-10-29T01:09:32.517" v="261" actId="14100"/>
          <ac:graphicFrameMkLst>
            <pc:docMk/>
            <pc:sldMk cId="4097804922" sldId="348"/>
            <ac:graphicFrameMk id="4" creationId="{9E1ACC43-90DF-C9F5-DDAC-2C297378478D}"/>
          </ac:graphicFrameMkLst>
        </pc:graphicFrameChg>
        <pc:picChg chg="mod">
          <ac:chgData name="Guest User" userId="" providerId="Windows Live" clId="Web-{C25429A5-8141-094C-9D83-A4AAB39B5F20}" dt="2024-10-29T01:15:22.381" v="530" actId="1076"/>
          <ac:picMkLst>
            <pc:docMk/>
            <pc:sldMk cId="4097804922" sldId="348"/>
            <ac:picMk id="6" creationId="{B12773CC-0229-5DD1-A09D-922E3DB72EE3}"/>
          </ac:picMkLst>
        </pc:picChg>
        <pc:picChg chg="add mod">
          <ac:chgData name="Guest User" userId="" providerId="Windows Live" clId="Web-{C25429A5-8141-094C-9D83-A4AAB39B5F20}" dt="2024-10-29T01:15:24.662" v="531" actId="1076"/>
          <ac:picMkLst>
            <pc:docMk/>
            <pc:sldMk cId="4097804922" sldId="348"/>
            <ac:picMk id="195" creationId="{D5DB06B6-E181-DF67-1A0A-10A6DD2123B5}"/>
          </ac:picMkLst>
        </pc:picChg>
      </pc:sldChg>
      <pc:sldChg chg="addSp delSp modSp add replId">
        <pc:chgData name="Guest User" userId="" providerId="Windows Live" clId="Web-{C25429A5-8141-094C-9D83-A4AAB39B5F20}" dt="2024-10-29T01:19:40.884" v="788" actId="20577"/>
        <pc:sldMkLst>
          <pc:docMk/>
          <pc:sldMk cId="578141463" sldId="350"/>
        </pc:sldMkLst>
        <pc:spChg chg="mod">
          <ac:chgData name="Guest User" userId="" providerId="Windows Live" clId="Web-{C25429A5-8141-094C-9D83-A4AAB39B5F20}" dt="2024-10-29T01:15:53.600" v="533" actId="20577"/>
          <ac:spMkLst>
            <pc:docMk/>
            <pc:sldMk cId="578141463" sldId="350"/>
            <ac:spMk id="2" creationId="{B52362B2-E8A5-4B47-0DE7-5FAB8153D307}"/>
          </ac:spMkLst>
        </pc:spChg>
        <pc:spChg chg="mod">
          <ac:chgData name="Guest User" userId="" providerId="Windows Live" clId="Web-{C25429A5-8141-094C-9D83-A4AAB39B5F20}" dt="2024-10-29T01:19:40.884" v="788" actId="20577"/>
          <ac:spMkLst>
            <pc:docMk/>
            <pc:sldMk cId="578141463" sldId="350"/>
            <ac:spMk id="3" creationId="{8D8B8662-7FB4-6CB8-320C-D4CF2A8C99C7}"/>
          </ac:spMkLst>
        </pc:spChg>
        <pc:picChg chg="add mod">
          <ac:chgData name="Guest User" userId="" providerId="Windows Live" clId="Web-{C25429A5-8141-094C-9D83-A4AAB39B5F20}" dt="2024-10-29T01:18:56.274" v="778" actId="1076"/>
          <ac:picMkLst>
            <pc:docMk/>
            <pc:sldMk cId="578141463" sldId="350"/>
            <ac:picMk id="10" creationId="{770EF954-DE03-ED81-775D-EF8381BA7886}"/>
          </ac:picMkLst>
        </pc:picChg>
        <pc:picChg chg="del">
          <ac:chgData name="Guest User" userId="" providerId="Windows Live" clId="Web-{C25429A5-8141-094C-9D83-A4AAB39B5F20}" dt="2024-10-29T01:16:00.616" v="534"/>
          <ac:picMkLst>
            <pc:docMk/>
            <pc:sldMk cId="578141463" sldId="350"/>
            <ac:picMk id="195" creationId="{D5DB06B6-E181-DF67-1A0A-10A6DD2123B5}"/>
          </ac:picMkLst>
        </pc:picChg>
      </pc:sldChg>
      <pc:sldChg chg="addSp delSp modSp add replId">
        <pc:chgData name="Guest User" userId="" providerId="Windows Live" clId="Web-{C25429A5-8141-094C-9D83-A4AAB39B5F20}" dt="2024-10-29T01:34:40.942" v="1496" actId="20577"/>
        <pc:sldMkLst>
          <pc:docMk/>
          <pc:sldMk cId="1482624952" sldId="351"/>
        </pc:sldMkLst>
        <pc:spChg chg="mod">
          <ac:chgData name="Guest User" userId="" providerId="Windows Live" clId="Web-{C25429A5-8141-094C-9D83-A4AAB39B5F20}" dt="2024-10-29T01:19:09.180" v="780" actId="20577"/>
          <ac:spMkLst>
            <pc:docMk/>
            <pc:sldMk cId="1482624952" sldId="351"/>
            <ac:spMk id="2" creationId="{B52362B2-E8A5-4B47-0DE7-5FAB8153D307}"/>
          </ac:spMkLst>
        </pc:spChg>
        <pc:spChg chg="mod">
          <ac:chgData name="Guest User" userId="" providerId="Windows Live" clId="Web-{C25429A5-8141-094C-9D83-A4AAB39B5F20}" dt="2024-10-29T01:34:40.942" v="1496" actId="20577"/>
          <ac:spMkLst>
            <pc:docMk/>
            <pc:sldMk cId="1482624952" sldId="351"/>
            <ac:spMk id="3" creationId="{8D8B8662-7FB4-6CB8-320C-D4CF2A8C99C7}"/>
          </ac:spMkLst>
        </pc:spChg>
        <pc:graphicFrameChg chg="add del mod">
          <ac:chgData name="Guest User" userId="" providerId="Windows Live" clId="Web-{C25429A5-8141-094C-9D83-A4AAB39B5F20}" dt="2024-10-29T01:24:08.871" v="1049"/>
          <ac:graphicFrameMkLst>
            <pc:docMk/>
            <pc:sldMk cId="1482624952" sldId="351"/>
            <ac:graphicFrameMk id="24" creationId="{576AE5BF-711C-FB62-B016-3A3F8482B46F}"/>
          </ac:graphicFrameMkLst>
        </pc:graphicFrameChg>
        <pc:graphicFrameChg chg="add del mod">
          <ac:chgData name="Guest User" userId="" providerId="Windows Live" clId="Web-{C25429A5-8141-094C-9D83-A4AAB39B5F20}" dt="2024-10-29T01:24:12.700" v="1051"/>
          <ac:graphicFrameMkLst>
            <pc:docMk/>
            <pc:sldMk cId="1482624952" sldId="351"/>
            <ac:graphicFrameMk id="43" creationId="{83E604E2-3EED-701D-AECF-A0568068135E}"/>
          </ac:graphicFrameMkLst>
        </pc:graphicFrameChg>
        <pc:picChg chg="del">
          <ac:chgData name="Guest User" userId="" providerId="Windows Live" clId="Web-{C25429A5-8141-094C-9D83-A4AAB39B5F20}" dt="2024-10-29T01:24:20.528" v="1053"/>
          <ac:picMkLst>
            <pc:docMk/>
            <pc:sldMk cId="1482624952" sldId="351"/>
            <ac:picMk id="10" creationId="{770EF954-DE03-ED81-775D-EF8381BA7886}"/>
          </ac:picMkLst>
        </pc:picChg>
        <pc:picChg chg="add del mod">
          <ac:chgData name="Guest User" userId="" providerId="Windows Live" clId="Web-{C25429A5-8141-094C-9D83-A4AAB39B5F20}" dt="2024-10-29T01:24:07.403" v="1048"/>
          <ac:picMkLst>
            <pc:docMk/>
            <pc:sldMk cId="1482624952" sldId="351"/>
            <ac:picMk id="25" creationId="{677720ED-4229-64E4-66B9-FFDCAB80C326}"/>
          </ac:picMkLst>
        </pc:picChg>
        <pc:picChg chg="add mod">
          <ac:chgData name="Guest User" userId="" providerId="Windows Live" clId="Web-{C25429A5-8141-094C-9D83-A4AAB39B5F20}" dt="2024-10-29T01:24:25.012" v="1054" actId="1076"/>
          <ac:picMkLst>
            <pc:docMk/>
            <pc:sldMk cId="1482624952" sldId="351"/>
            <ac:picMk id="52" creationId="{F8CA3FBD-3C0D-386A-9EA3-0B35CE4FB948}"/>
          </ac:picMkLst>
        </pc:picChg>
      </pc:sldChg>
      <pc:sldChg chg="delSp modSp add replId">
        <pc:chgData name="Guest User" userId="" providerId="Windows Live" clId="Web-{C25429A5-8141-094C-9D83-A4AAB39B5F20}" dt="2024-10-29T01:27:30.093" v="1305" actId="20577"/>
        <pc:sldMkLst>
          <pc:docMk/>
          <pc:sldMk cId="931203161" sldId="352"/>
        </pc:sldMkLst>
        <pc:spChg chg="mod">
          <ac:chgData name="Guest User" userId="" providerId="Windows Live" clId="Web-{C25429A5-8141-094C-9D83-A4AAB39B5F20}" dt="2024-10-29T01:24:50.184" v="1060" actId="20577"/>
          <ac:spMkLst>
            <pc:docMk/>
            <pc:sldMk cId="931203161" sldId="352"/>
            <ac:spMk id="2" creationId="{B52362B2-E8A5-4B47-0DE7-5FAB8153D307}"/>
          </ac:spMkLst>
        </pc:spChg>
        <pc:spChg chg="mod">
          <ac:chgData name="Guest User" userId="" providerId="Windows Live" clId="Web-{C25429A5-8141-094C-9D83-A4AAB39B5F20}" dt="2024-10-29T01:27:30.093" v="1305" actId="20577"/>
          <ac:spMkLst>
            <pc:docMk/>
            <pc:sldMk cId="931203161" sldId="352"/>
            <ac:spMk id="3" creationId="{8D8B8662-7FB4-6CB8-320C-D4CF2A8C99C7}"/>
          </ac:spMkLst>
        </pc:spChg>
        <pc:picChg chg="del">
          <ac:chgData name="Guest User" userId="" providerId="Windows Live" clId="Web-{C25429A5-8141-094C-9D83-A4AAB39B5F20}" dt="2024-10-29T01:24:52.669" v="1061"/>
          <ac:picMkLst>
            <pc:docMk/>
            <pc:sldMk cId="931203161" sldId="352"/>
            <ac:picMk id="52" creationId="{F8CA3FBD-3C0D-386A-9EA3-0B35CE4FB948}"/>
          </ac:picMkLst>
        </pc:picChg>
      </pc:sldChg>
    </pc:docChg>
  </pc:docChgLst>
  <pc:docChgLst>
    <pc:chgData name="Howard Dixon" userId="9e7809f13f0c8461" providerId="Windows Live" clId="Web-{623BC90B-5C98-44EA-847D-591AE2E2A9F4}"/>
    <pc:docChg chg="delSld modSld">
      <pc:chgData name="Howard Dixon" userId="9e7809f13f0c8461" providerId="Windows Live" clId="Web-{623BC90B-5C98-44EA-847D-591AE2E2A9F4}" dt="2024-10-29T02:11:05.190" v="223" actId="20577"/>
      <pc:docMkLst>
        <pc:docMk/>
      </pc:docMkLst>
      <pc:sldChg chg="modSp">
        <pc:chgData name="Howard Dixon" userId="9e7809f13f0c8461" providerId="Windows Live" clId="Web-{623BC90B-5C98-44EA-847D-591AE2E2A9F4}" dt="2024-10-29T02:11:05.190" v="223" actId="20577"/>
        <pc:sldMkLst>
          <pc:docMk/>
          <pc:sldMk cId="2082979438" sldId="353"/>
        </pc:sldMkLst>
        <pc:spChg chg="mod">
          <ac:chgData name="Howard Dixon" userId="9e7809f13f0c8461" providerId="Windows Live" clId="Web-{623BC90B-5C98-44EA-847D-591AE2E2A9F4}" dt="2024-10-29T02:05:09.044" v="15" actId="20577"/>
          <ac:spMkLst>
            <pc:docMk/>
            <pc:sldMk cId="2082979438" sldId="353"/>
            <ac:spMk id="2" creationId="{B52362B2-E8A5-4B47-0DE7-5FAB8153D307}"/>
          </ac:spMkLst>
        </pc:spChg>
        <pc:spChg chg="mod">
          <ac:chgData name="Howard Dixon" userId="9e7809f13f0c8461" providerId="Windows Live" clId="Web-{623BC90B-5C98-44EA-847D-591AE2E2A9F4}" dt="2024-10-29T02:11:05.190" v="223" actId="20577"/>
          <ac:spMkLst>
            <pc:docMk/>
            <pc:sldMk cId="2082979438" sldId="353"/>
            <ac:spMk id="3" creationId="{8D8B8662-7FB4-6CB8-320C-D4CF2A8C99C7}"/>
          </ac:spMkLst>
        </pc:spChg>
      </pc:sldChg>
      <pc:sldChg chg="addSp modSp">
        <pc:chgData name="Howard Dixon" userId="9e7809f13f0c8461" providerId="Windows Live" clId="Web-{623BC90B-5C98-44EA-847D-591AE2E2A9F4}" dt="2024-10-29T02:10:21.048" v="215" actId="20577"/>
        <pc:sldMkLst>
          <pc:docMk/>
          <pc:sldMk cId="2979984110" sldId="354"/>
        </pc:sldMkLst>
        <pc:spChg chg="mod">
          <ac:chgData name="Howard Dixon" userId="9e7809f13f0c8461" providerId="Windows Live" clId="Web-{623BC90B-5C98-44EA-847D-591AE2E2A9F4}" dt="2024-10-29T02:05:39.295" v="69" actId="20577"/>
          <ac:spMkLst>
            <pc:docMk/>
            <pc:sldMk cId="2979984110" sldId="354"/>
            <ac:spMk id="2" creationId="{B52362B2-E8A5-4B47-0DE7-5FAB8153D307}"/>
          </ac:spMkLst>
        </pc:spChg>
        <pc:spChg chg="mod">
          <ac:chgData name="Howard Dixon" userId="9e7809f13f0c8461" providerId="Windows Live" clId="Web-{623BC90B-5C98-44EA-847D-591AE2E2A9F4}" dt="2024-10-29T02:10:21.048" v="215" actId="20577"/>
          <ac:spMkLst>
            <pc:docMk/>
            <pc:sldMk cId="2979984110" sldId="354"/>
            <ac:spMk id="3" creationId="{8D8B8662-7FB4-6CB8-320C-D4CF2A8C99C7}"/>
          </ac:spMkLst>
        </pc:spChg>
        <pc:graphicFrameChg chg="add">
          <ac:chgData name="Howard Dixon" userId="9e7809f13f0c8461" providerId="Windows Live" clId="Web-{623BC90B-5C98-44EA-847D-591AE2E2A9F4}" dt="2024-10-29T02:08:06.375" v="112"/>
          <ac:graphicFrameMkLst>
            <pc:docMk/>
            <pc:sldMk cId="2979984110" sldId="354"/>
            <ac:graphicFrameMk id="11" creationId="{F2C3D4A1-2844-754B-D757-1B35EF075063}"/>
          </ac:graphicFrameMkLst>
        </pc:graphicFrameChg>
      </pc:sldChg>
      <pc:sldChg chg="modSp del">
        <pc:chgData name="Howard Dixon" userId="9e7809f13f0c8461" providerId="Windows Live" clId="Web-{623BC90B-5C98-44EA-847D-591AE2E2A9F4}" dt="2024-10-29T02:10:26.095" v="216"/>
        <pc:sldMkLst>
          <pc:docMk/>
          <pc:sldMk cId="4077218930" sldId="355"/>
        </pc:sldMkLst>
        <pc:spChg chg="mod">
          <ac:chgData name="Howard Dixon" userId="9e7809f13f0c8461" providerId="Windows Live" clId="Web-{623BC90B-5C98-44EA-847D-591AE2E2A9F4}" dt="2024-10-29T02:06:59.686" v="91" actId="20577"/>
          <ac:spMkLst>
            <pc:docMk/>
            <pc:sldMk cId="4077218930" sldId="355"/>
            <ac:spMk id="3" creationId="{8D8B8662-7FB4-6CB8-320C-D4CF2A8C99C7}"/>
          </ac:spMkLst>
        </pc:spChg>
      </pc:sldChg>
    </pc:docChg>
  </pc:docChgLst>
  <pc:docChgLst>
    <pc:chgData name="Howard Dixon" userId="9e7809f13f0c8461" providerId="Windows Live" clId="Web-{DC2B5100-8573-4DF3-A058-52F297C10B37}"/>
    <pc:docChg chg="addSld modSld">
      <pc:chgData name="Howard Dixon" userId="9e7809f13f0c8461" providerId="Windows Live" clId="Web-{DC2B5100-8573-4DF3-A058-52F297C10B37}" dt="2024-10-29T01:51:26.480" v="121" actId="20577"/>
      <pc:docMkLst>
        <pc:docMk/>
      </pc:docMkLst>
      <pc:sldChg chg="modSp add replId">
        <pc:chgData name="Howard Dixon" userId="9e7809f13f0c8461" providerId="Windows Live" clId="Web-{DC2B5100-8573-4DF3-A058-52F297C10B37}" dt="2024-10-29T01:51:05.339" v="109" actId="20577"/>
        <pc:sldMkLst>
          <pc:docMk/>
          <pc:sldMk cId="2082979438" sldId="353"/>
        </pc:sldMkLst>
        <pc:spChg chg="mod">
          <ac:chgData name="Howard Dixon" userId="9e7809f13f0c8461" providerId="Windows Live" clId="Web-{DC2B5100-8573-4DF3-A058-52F297C10B37}" dt="2024-10-29T01:51:05.339" v="109" actId="20577"/>
          <ac:spMkLst>
            <pc:docMk/>
            <pc:sldMk cId="2082979438" sldId="353"/>
            <ac:spMk id="2" creationId="{B52362B2-E8A5-4B47-0DE7-5FAB8153D307}"/>
          </ac:spMkLst>
        </pc:spChg>
        <pc:spChg chg="mod">
          <ac:chgData name="Howard Dixon" userId="9e7809f13f0c8461" providerId="Windows Live" clId="Web-{DC2B5100-8573-4DF3-A058-52F297C10B37}" dt="2024-10-29T01:48:27.117" v="62" actId="20577"/>
          <ac:spMkLst>
            <pc:docMk/>
            <pc:sldMk cId="2082979438" sldId="353"/>
            <ac:spMk id="3" creationId="{8D8B8662-7FB4-6CB8-320C-D4CF2A8C99C7}"/>
          </ac:spMkLst>
        </pc:spChg>
      </pc:sldChg>
      <pc:sldChg chg="modSp add replId">
        <pc:chgData name="Howard Dixon" userId="9e7809f13f0c8461" providerId="Windows Live" clId="Web-{DC2B5100-8573-4DF3-A058-52F297C10B37}" dt="2024-10-29T01:51:26.480" v="121" actId="20577"/>
        <pc:sldMkLst>
          <pc:docMk/>
          <pc:sldMk cId="2979984110" sldId="354"/>
        </pc:sldMkLst>
        <pc:spChg chg="mod">
          <ac:chgData name="Howard Dixon" userId="9e7809f13f0c8461" providerId="Windows Live" clId="Web-{DC2B5100-8573-4DF3-A058-52F297C10B37}" dt="2024-10-29T01:51:26.480" v="121" actId="20577"/>
          <ac:spMkLst>
            <pc:docMk/>
            <pc:sldMk cId="2979984110" sldId="354"/>
            <ac:spMk id="2" creationId="{B52362B2-E8A5-4B47-0DE7-5FAB8153D307}"/>
          </ac:spMkLst>
        </pc:spChg>
        <pc:spChg chg="mod">
          <ac:chgData name="Howard Dixon" userId="9e7809f13f0c8461" providerId="Windows Live" clId="Web-{DC2B5100-8573-4DF3-A058-52F297C10B37}" dt="2024-10-29T01:47:34.835" v="57" actId="20577"/>
          <ac:spMkLst>
            <pc:docMk/>
            <pc:sldMk cId="2979984110" sldId="354"/>
            <ac:spMk id="3" creationId="{8D8B8662-7FB4-6CB8-320C-D4CF2A8C99C7}"/>
          </ac:spMkLst>
        </pc:spChg>
      </pc:sldChg>
      <pc:sldChg chg="modSp add replId">
        <pc:chgData name="Howard Dixon" userId="9e7809f13f0c8461" providerId="Windows Live" clId="Web-{DC2B5100-8573-4DF3-A058-52F297C10B37}" dt="2024-10-29T01:50:02.510" v="105" actId="20577"/>
        <pc:sldMkLst>
          <pc:docMk/>
          <pc:sldMk cId="4077218930" sldId="355"/>
        </pc:sldMkLst>
        <pc:spChg chg="mod">
          <ac:chgData name="Howard Dixon" userId="9e7809f13f0c8461" providerId="Windows Live" clId="Web-{DC2B5100-8573-4DF3-A058-52F297C10B37}" dt="2024-10-29T01:49:28.384" v="102" actId="20577"/>
          <ac:spMkLst>
            <pc:docMk/>
            <pc:sldMk cId="4077218930" sldId="355"/>
            <ac:spMk id="2" creationId="{B52362B2-E8A5-4B47-0DE7-5FAB8153D307}"/>
          </ac:spMkLst>
        </pc:spChg>
        <pc:spChg chg="mod">
          <ac:chgData name="Howard Dixon" userId="9e7809f13f0c8461" providerId="Windows Live" clId="Web-{DC2B5100-8573-4DF3-A058-52F297C10B37}" dt="2024-10-29T01:50:02.510" v="105" actId="20577"/>
          <ac:spMkLst>
            <pc:docMk/>
            <pc:sldMk cId="4077218930" sldId="355"/>
            <ac:spMk id="3" creationId="{8D8B8662-7FB4-6CB8-320C-D4CF2A8C99C7}"/>
          </ac:spMkLst>
        </pc:spChg>
      </pc:sldChg>
    </pc:docChg>
  </pc:docChgLst>
  <pc:docChgLst>
    <pc:chgData name="Elizabeth Cooney" userId="1952e7e58ce274fa" providerId="Windows Live" clId="Web-{956C1759-F7AB-49B1-905D-BF7B1580795A}"/>
    <pc:docChg chg="modSld">
      <pc:chgData name="Elizabeth Cooney" userId="1952e7e58ce274fa" providerId="Windows Live" clId="Web-{956C1759-F7AB-49B1-905D-BF7B1580795A}" dt="2024-10-25T01:00:19.096" v="105" actId="20577"/>
      <pc:docMkLst>
        <pc:docMk/>
      </pc:docMkLst>
      <pc:sldChg chg="modSp">
        <pc:chgData name="Elizabeth Cooney" userId="1952e7e58ce274fa" providerId="Windows Live" clId="Web-{956C1759-F7AB-49B1-905D-BF7B1580795A}" dt="2024-10-25T01:00:19.096" v="105" actId="20577"/>
        <pc:sldMkLst>
          <pc:docMk/>
          <pc:sldMk cId="0" sldId="290"/>
        </pc:sldMkLst>
        <pc:spChg chg="mod">
          <ac:chgData name="Elizabeth Cooney" userId="1952e7e58ce274fa" providerId="Windows Live" clId="Web-{956C1759-F7AB-49B1-905D-BF7B1580795A}" dt="2024-10-25T01:00:19.096" v="105" actId="20577"/>
          <ac:spMkLst>
            <pc:docMk/>
            <pc:sldMk cId="0" sldId="290"/>
            <ac:spMk id="349" creationId="{00000000-0000-0000-0000-000000000000}"/>
          </ac:spMkLst>
        </pc:spChg>
      </pc:sldChg>
    </pc:docChg>
  </pc:docChgLst>
  <pc:docChgLst>
    <pc:chgData name="Howard Dixon" userId="9e7809f13f0c8461" providerId="Windows Live" clId="Web-{C759F4D3-A847-4132-9FCB-D7CB4187AA00}"/>
    <pc:docChg chg="modSld">
      <pc:chgData name="Howard Dixon" userId="9e7809f13f0c8461" providerId="Windows Live" clId="Web-{C759F4D3-A847-4132-9FCB-D7CB4187AA00}" dt="2024-10-29T02:32:18.424" v="3" actId="14100"/>
      <pc:docMkLst>
        <pc:docMk/>
      </pc:docMkLst>
      <pc:sldChg chg="modSp">
        <pc:chgData name="Howard Dixon" userId="9e7809f13f0c8461" providerId="Windows Live" clId="Web-{C759F4D3-A847-4132-9FCB-D7CB4187AA00}" dt="2024-10-29T02:32:18.424" v="3" actId="14100"/>
        <pc:sldMkLst>
          <pc:docMk/>
          <pc:sldMk cId="0" sldId="259"/>
        </pc:sldMkLst>
        <pc:spChg chg="mod">
          <ac:chgData name="Howard Dixon" userId="9e7809f13f0c8461" providerId="Windows Live" clId="Web-{C759F4D3-A847-4132-9FCB-D7CB4187AA00}" dt="2024-10-29T02:32:18.424" v="3" actId="14100"/>
          <ac:spMkLst>
            <pc:docMk/>
            <pc:sldMk cId="0" sldId="259"/>
            <ac:spMk id="2" creationId="{324E4AED-32D6-4232-FB11-0D28BD24B54F}"/>
          </ac:spMkLst>
        </pc:spChg>
      </pc:sldChg>
      <pc:sldChg chg="delSp">
        <pc:chgData name="Howard Dixon" userId="9e7809f13f0c8461" providerId="Windows Live" clId="Web-{C759F4D3-A847-4132-9FCB-D7CB4187AA00}" dt="2024-10-29T02:29:46.109" v="0"/>
        <pc:sldMkLst>
          <pc:docMk/>
          <pc:sldMk cId="2979984110" sldId="354"/>
        </pc:sldMkLst>
        <pc:graphicFrameChg chg="del">
          <ac:chgData name="Howard Dixon" userId="9e7809f13f0c8461" providerId="Windows Live" clId="Web-{C759F4D3-A847-4132-9FCB-D7CB4187AA00}" dt="2024-10-29T02:29:46.109" v="0"/>
          <ac:graphicFrameMkLst>
            <pc:docMk/>
            <pc:sldMk cId="2979984110" sldId="354"/>
            <ac:graphicFrameMk id="11" creationId="{F2C3D4A1-2844-754B-D757-1B35EF075063}"/>
          </ac:graphicFrameMkLst>
        </pc:graphicFrameChg>
      </pc:sldChg>
    </pc:docChg>
  </pc:docChgLst>
  <pc:docChgLst>
    <pc:chgData name="Sandokan Stage" userId="f398096c2d0a76ea" providerId="LiveId" clId="{D1FB4A34-5785-4AB9-88C9-11D237284672}"/>
    <pc:docChg chg="undo custSel addSld delSld modSld sldOrd">
      <pc:chgData name="Sandokan Stage" userId="f398096c2d0a76ea" providerId="LiveId" clId="{D1FB4A34-5785-4AB9-88C9-11D237284672}" dt="2024-10-30T01:48:13.853" v="1782" actId="1037"/>
      <pc:docMkLst>
        <pc:docMk/>
      </pc:docMkLst>
      <pc:sldChg chg="modSp mod">
        <pc:chgData name="Sandokan Stage" userId="f398096c2d0a76ea" providerId="LiveId" clId="{D1FB4A34-5785-4AB9-88C9-11D237284672}" dt="2024-10-24T14:59:32.191" v="901" actId="122"/>
        <pc:sldMkLst>
          <pc:docMk/>
          <pc:sldMk cId="0" sldId="256"/>
        </pc:sldMkLst>
        <pc:spChg chg="mod">
          <ac:chgData name="Sandokan Stage" userId="f398096c2d0a76ea" providerId="LiveId" clId="{D1FB4A34-5785-4AB9-88C9-11D237284672}" dt="2024-10-24T14:59:32.191" v="901" actId="122"/>
          <ac:spMkLst>
            <pc:docMk/>
            <pc:sldMk cId="0" sldId="256"/>
            <ac:spMk id="65" creationId="{00000000-0000-0000-0000-000000000000}"/>
          </ac:spMkLst>
        </pc:spChg>
      </pc:sldChg>
      <pc:sldChg chg="addSp delSp modSp mod">
        <pc:chgData name="Sandokan Stage" userId="f398096c2d0a76ea" providerId="LiveId" clId="{D1FB4A34-5785-4AB9-88C9-11D237284672}" dt="2024-10-29T01:28:04.089" v="1236" actId="478"/>
        <pc:sldMkLst>
          <pc:docMk/>
          <pc:sldMk cId="0" sldId="257"/>
        </pc:sldMkLst>
        <pc:picChg chg="add del mod">
          <ac:chgData name="Sandokan Stage" userId="f398096c2d0a76ea" providerId="LiveId" clId="{D1FB4A34-5785-4AB9-88C9-11D237284672}" dt="2024-10-29T01:28:04.089" v="1236" actId="478"/>
          <ac:picMkLst>
            <pc:docMk/>
            <pc:sldMk cId="0" sldId="257"/>
            <ac:picMk id="2" creationId="{0256D029-D205-9ACC-2F18-2F37A69E65E2}"/>
          </ac:picMkLst>
        </pc:picChg>
      </pc:sldChg>
      <pc:sldChg chg="modSp mod">
        <pc:chgData name="Sandokan Stage" userId="f398096c2d0a76ea" providerId="LiveId" clId="{D1FB4A34-5785-4AB9-88C9-11D237284672}" dt="2024-10-30T01:01:17.650" v="1480" actId="255"/>
        <pc:sldMkLst>
          <pc:docMk/>
          <pc:sldMk cId="0" sldId="258"/>
        </pc:sldMkLst>
        <pc:spChg chg="mod">
          <ac:chgData name="Sandokan Stage" userId="f398096c2d0a76ea" providerId="LiveId" clId="{D1FB4A34-5785-4AB9-88C9-11D237284672}" dt="2024-10-30T00:58:48.065" v="1400" actId="255"/>
          <ac:spMkLst>
            <pc:docMk/>
            <pc:sldMk cId="0" sldId="258"/>
            <ac:spMk id="89" creationId="{00000000-0000-0000-0000-000000000000}"/>
          </ac:spMkLst>
        </pc:spChg>
        <pc:spChg chg="mod">
          <ac:chgData name="Sandokan Stage" userId="f398096c2d0a76ea" providerId="LiveId" clId="{D1FB4A34-5785-4AB9-88C9-11D237284672}" dt="2024-10-30T00:59:04.660" v="1405" actId="20577"/>
          <ac:spMkLst>
            <pc:docMk/>
            <pc:sldMk cId="0" sldId="258"/>
            <ac:spMk id="92" creationId="{00000000-0000-0000-0000-000000000000}"/>
          </ac:spMkLst>
        </pc:spChg>
        <pc:spChg chg="mod">
          <ac:chgData name="Sandokan Stage" userId="f398096c2d0a76ea" providerId="LiveId" clId="{D1FB4A34-5785-4AB9-88C9-11D237284672}" dt="2024-10-30T00:59:52.488" v="1431" actId="6549"/>
          <ac:spMkLst>
            <pc:docMk/>
            <pc:sldMk cId="0" sldId="258"/>
            <ac:spMk id="95" creationId="{00000000-0000-0000-0000-000000000000}"/>
          </ac:spMkLst>
        </pc:spChg>
        <pc:spChg chg="mod">
          <ac:chgData name="Sandokan Stage" userId="f398096c2d0a76ea" providerId="LiveId" clId="{D1FB4A34-5785-4AB9-88C9-11D237284672}" dt="2024-10-30T01:01:17.650" v="1480" actId="255"/>
          <ac:spMkLst>
            <pc:docMk/>
            <pc:sldMk cId="0" sldId="258"/>
            <ac:spMk id="98" creationId="{00000000-0000-0000-0000-000000000000}"/>
          </ac:spMkLst>
        </pc:spChg>
        <pc:grpChg chg="mod">
          <ac:chgData name="Sandokan Stage" userId="f398096c2d0a76ea" providerId="LiveId" clId="{D1FB4A34-5785-4AB9-88C9-11D237284672}" dt="2024-10-24T22:56:16.785" v="1153" actId="1076"/>
          <ac:grpSpMkLst>
            <pc:docMk/>
            <pc:sldMk cId="0" sldId="258"/>
            <ac:grpSpMk id="88" creationId="{00000000-0000-0000-0000-000000000000}"/>
          </ac:grpSpMkLst>
        </pc:grpChg>
      </pc:sldChg>
      <pc:sldChg chg="addSp delSp modSp mod ord setBg">
        <pc:chgData name="Sandokan Stage" userId="f398096c2d0a76ea" providerId="LiveId" clId="{D1FB4A34-5785-4AB9-88C9-11D237284672}" dt="2024-10-30T01:21:31.191" v="1677"/>
        <pc:sldMkLst>
          <pc:docMk/>
          <pc:sldMk cId="0" sldId="259"/>
        </pc:sldMkLst>
        <pc:spChg chg="add mod">
          <ac:chgData name="Sandokan Stage" userId="f398096c2d0a76ea" providerId="LiveId" clId="{D1FB4A34-5785-4AB9-88C9-11D237284672}" dt="2024-10-29T03:10:04.816" v="1374" actId="20577"/>
          <ac:spMkLst>
            <pc:docMk/>
            <pc:sldMk cId="0" sldId="259"/>
            <ac:spMk id="2" creationId="{324E4AED-32D6-4232-FB11-0D28BD24B54F}"/>
          </ac:spMkLst>
        </pc:spChg>
        <pc:spChg chg="add mod">
          <ac:chgData name="Sandokan Stage" userId="f398096c2d0a76ea" providerId="LiveId" clId="{D1FB4A34-5785-4AB9-88C9-11D237284672}" dt="2024-10-30T01:21:26.608" v="1675" actId="478"/>
          <ac:spMkLst>
            <pc:docMk/>
            <pc:sldMk cId="0" sldId="259"/>
            <ac:spMk id="4" creationId="{FD95458C-F35B-D996-C9A8-8CDC34BB9B1B}"/>
          </ac:spMkLst>
        </pc:spChg>
        <pc:spChg chg="mod">
          <ac:chgData name="Sandokan Stage" userId="f398096c2d0a76ea" providerId="LiveId" clId="{D1FB4A34-5785-4AB9-88C9-11D237284672}" dt="2024-10-25T00:48:35.265" v="1178" actId="20577"/>
          <ac:spMkLst>
            <pc:docMk/>
            <pc:sldMk cId="0" sldId="259"/>
            <ac:spMk id="107" creationId="{00000000-0000-0000-0000-000000000000}"/>
          </ac:spMkLst>
        </pc:spChg>
        <pc:spChg chg="del mod">
          <ac:chgData name="Sandokan Stage" userId="f398096c2d0a76ea" providerId="LiveId" clId="{D1FB4A34-5785-4AB9-88C9-11D237284672}" dt="2024-10-30T01:21:26.608" v="1675" actId="478"/>
          <ac:spMkLst>
            <pc:docMk/>
            <pc:sldMk cId="0" sldId="259"/>
            <ac:spMk id="108" creationId="{00000000-0000-0000-0000-000000000000}"/>
          </ac:spMkLst>
        </pc:spChg>
      </pc:sldChg>
      <pc:sldChg chg="addSp delSp modSp mod modNotesTx">
        <pc:chgData name="Sandokan Stage" userId="f398096c2d0a76ea" providerId="LiveId" clId="{D1FB4A34-5785-4AB9-88C9-11D237284672}" dt="2024-10-30T01:42:53.003" v="1756" actId="20577"/>
        <pc:sldMkLst>
          <pc:docMk/>
          <pc:sldMk cId="0" sldId="260"/>
        </pc:sldMkLst>
        <pc:spChg chg="add mod">
          <ac:chgData name="Sandokan Stage" userId="f398096c2d0a76ea" providerId="LiveId" clId="{D1FB4A34-5785-4AB9-88C9-11D237284672}" dt="2024-10-29T02:30:00.824" v="1298" actId="255"/>
          <ac:spMkLst>
            <pc:docMk/>
            <pc:sldMk cId="0" sldId="260"/>
            <ac:spMk id="2" creationId="{04B94BD2-9D9D-A92D-FDD4-843B8179D030}"/>
          </ac:spMkLst>
        </pc:spChg>
        <pc:spChg chg="add del mod">
          <ac:chgData name="Sandokan Stage" userId="f398096c2d0a76ea" providerId="LiveId" clId="{D1FB4A34-5785-4AB9-88C9-11D237284672}" dt="2024-10-30T01:21:45.838" v="1679" actId="478"/>
          <ac:spMkLst>
            <pc:docMk/>
            <pc:sldMk cId="0" sldId="260"/>
            <ac:spMk id="4" creationId="{B7DD7030-4526-EB29-06CB-734FC8BC70B8}"/>
          </ac:spMkLst>
        </pc:spChg>
        <pc:spChg chg="del mod">
          <ac:chgData name="Sandokan Stage" userId="f398096c2d0a76ea" providerId="LiveId" clId="{D1FB4A34-5785-4AB9-88C9-11D237284672}" dt="2024-10-30T01:21:38.056" v="1678" actId="478"/>
          <ac:spMkLst>
            <pc:docMk/>
            <pc:sldMk cId="0" sldId="260"/>
            <ac:spMk id="114" creationId="{00000000-0000-0000-0000-000000000000}"/>
          </ac:spMkLst>
        </pc:spChg>
        <pc:spChg chg="mod">
          <ac:chgData name="Sandokan Stage" userId="f398096c2d0a76ea" providerId="LiveId" clId="{D1FB4A34-5785-4AB9-88C9-11D237284672}" dt="2024-10-24T22:53:41.669" v="1132" actId="1076"/>
          <ac:spMkLst>
            <pc:docMk/>
            <pc:sldMk cId="0" sldId="260"/>
            <ac:spMk id="116" creationId="{00000000-0000-0000-0000-000000000000}"/>
          </ac:spMkLst>
        </pc:spChg>
      </pc:sldChg>
      <pc:sldChg chg="del">
        <pc:chgData name="Sandokan Stage" userId="f398096c2d0a76ea" providerId="LiveId" clId="{D1FB4A34-5785-4AB9-88C9-11D237284672}" dt="2024-10-24T22:47:07.175" v="1064" actId="47"/>
        <pc:sldMkLst>
          <pc:docMk/>
          <pc:sldMk cId="0" sldId="262"/>
        </pc:sldMkLst>
      </pc:sldChg>
      <pc:sldChg chg="modSp mod">
        <pc:chgData name="Sandokan Stage" userId="f398096c2d0a76ea" providerId="LiveId" clId="{D1FB4A34-5785-4AB9-88C9-11D237284672}" dt="2024-10-30T01:28:51.126" v="1734" actId="14100"/>
        <pc:sldMkLst>
          <pc:docMk/>
          <pc:sldMk cId="0" sldId="290"/>
        </pc:sldMkLst>
        <pc:spChg chg="mod">
          <ac:chgData name="Sandokan Stage" userId="f398096c2d0a76ea" providerId="LiveId" clId="{D1FB4A34-5785-4AB9-88C9-11D237284672}" dt="2024-10-30T01:28:51.126" v="1734" actId="14100"/>
          <ac:spMkLst>
            <pc:docMk/>
            <pc:sldMk cId="0" sldId="290"/>
            <ac:spMk id="349" creationId="{00000000-0000-0000-0000-000000000000}"/>
          </ac:spMkLst>
        </pc:spChg>
      </pc:sldChg>
      <pc:sldChg chg="del">
        <pc:chgData name="Sandokan Stage" userId="f398096c2d0a76ea" providerId="LiveId" clId="{D1FB4A34-5785-4AB9-88C9-11D237284672}" dt="2024-10-24T22:48:14.738" v="1100" actId="47"/>
        <pc:sldMkLst>
          <pc:docMk/>
          <pc:sldMk cId="0" sldId="291"/>
        </pc:sldMkLst>
      </pc:sldChg>
      <pc:sldChg chg="delSp modSp del mod">
        <pc:chgData name="Sandokan Stage" userId="f398096c2d0a76ea" providerId="LiveId" clId="{D1FB4A34-5785-4AB9-88C9-11D237284672}" dt="2024-10-25T01:47:36.423" v="1189" actId="47"/>
        <pc:sldMkLst>
          <pc:docMk/>
          <pc:sldMk cId="138347507" sldId="295"/>
        </pc:sldMkLst>
      </pc:sldChg>
      <pc:sldChg chg="del">
        <pc:chgData name="Sandokan Stage" userId="f398096c2d0a76ea" providerId="LiveId" clId="{D1FB4A34-5785-4AB9-88C9-11D237284672}" dt="2024-10-24T22:47:29.785" v="1078" actId="47"/>
        <pc:sldMkLst>
          <pc:docMk/>
          <pc:sldMk cId="2083311916" sldId="297"/>
        </pc:sldMkLst>
      </pc:sldChg>
      <pc:sldChg chg="del">
        <pc:chgData name="Sandokan Stage" userId="f398096c2d0a76ea" providerId="LiveId" clId="{D1FB4A34-5785-4AB9-88C9-11D237284672}" dt="2024-10-24T22:47:20.285" v="1070" actId="47"/>
        <pc:sldMkLst>
          <pc:docMk/>
          <pc:sldMk cId="3766388130" sldId="298"/>
        </pc:sldMkLst>
      </pc:sldChg>
      <pc:sldChg chg="del">
        <pc:chgData name="Sandokan Stage" userId="f398096c2d0a76ea" providerId="LiveId" clId="{D1FB4A34-5785-4AB9-88C9-11D237284672}" dt="2024-10-24T22:47:09.510" v="1065" actId="47"/>
        <pc:sldMkLst>
          <pc:docMk/>
          <pc:sldMk cId="102207920" sldId="299"/>
        </pc:sldMkLst>
      </pc:sldChg>
      <pc:sldChg chg="del">
        <pc:chgData name="Sandokan Stage" userId="f398096c2d0a76ea" providerId="LiveId" clId="{D1FB4A34-5785-4AB9-88C9-11D237284672}" dt="2024-10-24T22:47:11.995" v="1066" actId="47"/>
        <pc:sldMkLst>
          <pc:docMk/>
          <pc:sldMk cId="2270682112" sldId="305"/>
        </pc:sldMkLst>
      </pc:sldChg>
      <pc:sldChg chg="del">
        <pc:chgData name="Sandokan Stage" userId="f398096c2d0a76ea" providerId="LiveId" clId="{D1FB4A34-5785-4AB9-88C9-11D237284672}" dt="2024-10-24T22:47:17.347" v="1068" actId="47"/>
        <pc:sldMkLst>
          <pc:docMk/>
          <pc:sldMk cId="3827536818" sldId="309"/>
        </pc:sldMkLst>
      </pc:sldChg>
      <pc:sldChg chg="del">
        <pc:chgData name="Sandokan Stage" userId="f398096c2d0a76ea" providerId="LiveId" clId="{D1FB4A34-5785-4AB9-88C9-11D237284672}" dt="2024-10-24T22:47:18.825" v="1069" actId="47"/>
        <pc:sldMkLst>
          <pc:docMk/>
          <pc:sldMk cId="2629267989" sldId="310"/>
        </pc:sldMkLst>
      </pc:sldChg>
      <pc:sldChg chg="addSp delSp modSp mod modNotesTx">
        <pc:chgData name="Sandokan Stage" userId="f398096c2d0a76ea" providerId="LiveId" clId="{D1FB4A34-5785-4AB9-88C9-11D237284672}" dt="2024-10-30T01:48:13.853" v="1782" actId="1037"/>
        <pc:sldMkLst>
          <pc:docMk/>
          <pc:sldMk cId="1395596863" sldId="311"/>
        </pc:sldMkLst>
        <pc:spChg chg="mod">
          <ac:chgData name="Sandokan Stage" userId="f398096c2d0a76ea" providerId="LiveId" clId="{D1FB4A34-5785-4AB9-88C9-11D237284672}" dt="2024-10-30T01:17:58.339" v="1572" actId="255"/>
          <ac:spMkLst>
            <pc:docMk/>
            <pc:sldMk cId="1395596863" sldId="311"/>
            <ac:spMk id="205" creationId="{00000000-0000-0000-0000-000000000000}"/>
          </ac:spMkLst>
        </pc:spChg>
        <pc:spChg chg="mod ord">
          <ac:chgData name="Sandokan Stage" userId="f398096c2d0a76ea" providerId="LiveId" clId="{D1FB4A34-5785-4AB9-88C9-11D237284672}" dt="2024-10-30T01:14:53.760" v="1488" actId="255"/>
          <ac:spMkLst>
            <pc:docMk/>
            <pc:sldMk cId="1395596863" sldId="311"/>
            <ac:spMk id="206" creationId="{00000000-0000-0000-0000-000000000000}"/>
          </ac:spMkLst>
        </pc:spChg>
        <pc:spChg chg="mod">
          <ac:chgData name="Sandokan Stage" userId="f398096c2d0a76ea" providerId="LiveId" clId="{D1FB4A34-5785-4AB9-88C9-11D237284672}" dt="2024-10-30T01:14:05.922" v="1486" actId="1076"/>
          <ac:spMkLst>
            <pc:docMk/>
            <pc:sldMk cId="1395596863" sldId="311"/>
            <ac:spMk id="208" creationId="{00000000-0000-0000-0000-000000000000}"/>
          </ac:spMkLst>
        </pc:spChg>
        <pc:picChg chg="add del mod">
          <ac:chgData name="Sandokan Stage" userId="f398096c2d0a76ea" providerId="LiveId" clId="{D1FB4A34-5785-4AB9-88C9-11D237284672}" dt="2024-10-30T01:48:13.853" v="1782" actId="1037"/>
          <ac:picMkLst>
            <pc:docMk/>
            <pc:sldMk cId="1395596863" sldId="311"/>
            <ac:picMk id="2" creationId="{3B96BF5E-31A9-7B6C-CEF3-0CF76CE90EFF}"/>
          </ac:picMkLst>
        </pc:picChg>
        <pc:picChg chg="add mod">
          <ac:chgData name="Sandokan Stage" userId="f398096c2d0a76ea" providerId="LiveId" clId="{D1FB4A34-5785-4AB9-88C9-11D237284672}" dt="2024-10-29T01:28:53.001" v="1239" actId="1076"/>
          <ac:picMkLst>
            <pc:docMk/>
            <pc:sldMk cId="1395596863" sldId="311"/>
            <ac:picMk id="3" creationId="{EE42EF1E-DE77-A3C3-8C78-E32CD0086AE6}"/>
          </ac:picMkLst>
        </pc:picChg>
        <pc:picChg chg="add mod">
          <ac:chgData name="Sandokan Stage" userId="f398096c2d0a76ea" providerId="LiveId" clId="{D1FB4A34-5785-4AB9-88C9-11D237284672}" dt="2024-10-24T14:07:04.073" v="889" actId="1036"/>
          <ac:picMkLst>
            <pc:docMk/>
            <pc:sldMk cId="1395596863" sldId="311"/>
            <ac:picMk id="5" creationId="{4669AA6C-BFC4-23D0-FC9C-E090299313B6}"/>
          </ac:picMkLst>
        </pc:picChg>
        <pc:picChg chg="add mod">
          <ac:chgData name="Sandokan Stage" userId="f398096c2d0a76ea" providerId="LiveId" clId="{D1FB4A34-5785-4AB9-88C9-11D237284672}" dt="2024-10-24T04:25:38.858" v="700" actId="1038"/>
          <ac:picMkLst>
            <pc:docMk/>
            <pc:sldMk cId="1395596863" sldId="311"/>
            <ac:picMk id="28" creationId="{CF9555E7-B254-0FF4-04D5-2FA2D87CAE96}"/>
          </ac:picMkLst>
        </pc:picChg>
        <pc:picChg chg="add del mod">
          <ac:chgData name="Sandokan Stage" userId="f398096c2d0a76ea" providerId="LiveId" clId="{D1FB4A34-5785-4AB9-88C9-11D237284672}" dt="2024-10-29T01:28:47.235" v="1237" actId="478"/>
          <ac:picMkLst>
            <pc:docMk/>
            <pc:sldMk cId="1395596863" sldId="311"/>
            <ac:picMk id="48" creationId="{7082B574-1F8F-868D-E9DF-89F29A28FCE0}"/>
          </ac:picMkLst>
        </pc:picChg>
        <pc:picChg chg="add mod">
          <ac:chgData name="Sandokan Stage" userId="f398096c2d0a76ea" providerId="LiveId" clId="{D1FB4A34-5785-4AB9-88C9-11D237284672}" dt="2024-10-30T01:16:47.811" v="1558" actId="1035"/>
          <ac:picMkLst>
            <pc:docMk/>
            <pc:sldMk cId="1395596863" sldId="311"/>
            <ac:picMk id="54" creationId="{08503F10-3DBD-98ED-D240-57177520703B}"/>
          </ac:picMkLst>
        </pc:picChg>
      </pc:sldChg>
      <pc:sldChg chg="modSp del mod">
        <pc:chgData name="Sandokan Stage" userId="f398096c2d0a76ea" providerId="LiveId" clId="{D1FB4A34-5785-4AB9-88C9-11D237284672}" dt="2024-10-29T03:09:08.289" v="1370" actId="47"/>
        <pc:sldMkLst>
          <pc:docMk/>
          <pc:sldMk cId="185942863" sldId="322"/>
        </pc:sldMkLst>
      </pc:sldChg>
      <pc:sldChg chg="del">
        <pc:chgData name="Sandokan Stage" userId="f398096c2d0a76ea" providerId="LiveId" clId="{D1FB4A34-5785-4AB9-88C9-11D237284672}" dt="2024-10-24T22:47:32.139" v="1080" actId="47"/>
        <pc:sldMkLst>
          <pc:docMk/>
          <pc:sldMk cId="1609894977" sldId="323"/>
        </pc:sldMkLst>
      </pc:sldChg>
      <pc:sldChg chg="del">
        <pc:chgData name="Sandokan Stage" userId="f398096c2d0a76ea" providerId="LiveId" clId="{D1FB4A34-5785-4AB9-88C9-11D237284672}" dt="2024-10-24T22:47:30.945" v="1079" actId="47"/>
        <pc:sldMkLst>
          <pc:docMk/>
          <pc:sldMk cId="1554702984" sldId="324"/>
        </pc:sldMkLst>
      </pc:sldChg>
      <pc:sldChg chg="delSp modSp mod ord">
        <pc:chgData name="Sandokan Stage" userId="f398096c2d0a76ea" providerId="LiveId" clId="{D1FB4A34-5785-4AB9-88C9-11D237284672}" dt="2024-10-30T01:40:12.631" v="1751" actId="20578"/>
        <pc:sldMkLst>
          <pc:docMk/>
          <pc:sldMk cId="3478439590" sldId="325"/>
        </pc:sldMkLst>
        <pc:spChg chg="mod">
          <ac:chgData name="Sandokan Stage" userId="f398096c2d0a76ea" providerId="LiveId" clId="{D1FB4A34-5785-4AB9-88C9-11D237284672}" dt="2024-10-29T01:46:07.623" v="1261" actId="20577"/>
          <ac:spMkLst>
            <pc:docMk/>
            <pc:sldMk cId="3478439590" sldId="325"/>
            <ac:spMk id="4" creationId="{1F52D50F-A477-A415-0CCF-C0A64B409A28}"/>
          </ac:spMkLst>
        </pc:spChg>
        <pc:spChg chg="mod">
          <ac:chgData name="Sandokan Stage" userId="f398096c2d0a76ea" providerId="LiveId" clId="{D1FB4A34-5785-4AB9-88C9-11D237284672}" dt="2024-10-29T01:15:15.527" v="1202" actId="20577"/>
          <ac:spMkLst>
            <pc:docMk/>
            <pc:sldMk cId="3478439590" sldId="325"/>
            <ac:spMk id="156" creationId="{00000000-0000-0000-0000-000000000000}"/>
          </ac:spMkLst>
        </pc:spChg>
      </pc:sldChg>
      <pc:sldChg chg="del">
        <pc:chgData name="Sandokan Stage" userId="f398096c2d0a76ea" providerId="LiveId" clId="{D1FB4A34-5785-4AB9-88C9-11D237284672}" dt="2024-10-24T22:48:07.265" v="1099" actId="47"/>
        <pc:sldMkLst>
          <pc:docMk/>
          <pc:sldMk cId="2106677341" sldId="328"/>
        </pc:sldMkLst>
      </pc:sldChg>
      <pc:sldChg chg="del">
        <pc:chgData name="Sandokan Stage" userId="f398096c2d0a76ea" providerId="LiveId" clId="{D1FB4A34-5785-4AB9-88C9-11D237284672}" dt="2024-10-24T22:47:21.625" v="1071" actId="47"/>
        <pc:sldMkLst>
          <pc:docMk/>
          <pc:sldMk cId="3401745779" sldId="330"/>
        </pc:sldMkLst>
      </pc:sldChg>
      <pc:sldChg chg="del">
        <pc:chgData name="Sandokan Stage" userId="f398096c2d0a76ea" providerId="LiveId" clId="{D1FB4A34-5785-4AB9-88C9-11D237284672}" dt="2024-10-24T22:47:22.945" v="1072" actId="47"/>
        <pc:sldMkLst>
          <pc:docMk/>
          <pc:sldMk cId="1260698238" sldId="331"/>
        </pc:sldMkLst>
      </pc:sldChg>
      <pc:sldChg chg="del">
        <pc:chgData name="Sandokan Stage" userId="f398096c2d0a76ea" providerId="LiveId" clId="{D1FB4A34-5785-4AB9-88C9-11D237284672}" dt="2024-10-24T22:47:25.155" v="1074" actId="47"/>
        <pc:sldMkLst>
          <pc:docMk/>
          <pc:sldMk cId="2412370817" sldId="332"/>
        </pc:sldMkLst>
      </pc:sldChg>
      <pc:sldChg chg="del">
        <pc:chgData name="Sandokan Stage" userId="f398096c2d0a76ea" providerId="LiveId" clId="{D1FB4A34-5785-4AB9-88C9-11D237284672}" dt="2024-10-24T22:47:27.385" v="1076" actId="47"/>
        <pc:sldMkLst>
          <pc:docMk/>
          <pc:sldMk cId="405782882" sldId="333"/>
        </pc:sldMkLst>
      </pc:sldChg>
      <pc:sldChg chg="del">
        <pc:chgData name="Sandokan Stage" userId="f398096c2d0a76ea" providerId="LiveId" clId="{D1FB4A34-5785-4AB9-88C9-11D237284672}" dt="2024-10-24T22:47:28.529" v="1077" actId="47"/>
        <pc:sldMkLst>
          <pc:docMk/>
          <pc:sldMk cId="2267438881" sldId="334"/>
        </pc:sldMkLst>
      </pc:sldChg>
      <pc:sldChg chg="modSp del mod">
        <pc:chgData name="Sandokan Stage" userId="f398096c2d0a76ea" providerId="LiveId" clId="{D1FB4A34-5785-4AB9-88C9-11D237284672}" dt="2024-10-30T01:21:19.841" v="1674" actId="47"/>
        <pc:sldMkLst>
          <pc:docMk/>
          <pc:sldMk cId="2411120139" sldId="335"/>
        </pc:sldMkLst>
        <pc:spChg chg="mod">
          <ac:chgData name="Sandokan Stage" userId="f398096c2d0a76ea" providerId="LiveId" clId="{D1FB4A34-5785-4AB9-88C9-11D237284672}" dt="2024-10-24T22:56:03.645" v="1152" actId="14100"/>
          <ac:spMkLst>
            <pc:docMk/>
            <pc:sldMk cId="2411120139" sldId="335"/>
            <ac:spMk id="4" creationId="{68825510-BDBB-025E-DAFD-0DD4F63EFE13}"/>
          </ac:spMkLst>
        </pc:spChg>
        <pc:spChg chg="mod">
          <ac:chgData name="Sandokan Stage" userId="f398096c2d0a76ea" providerId="LiveId" clId="{D1FB4A34-5785-4AB9-88C9-11D237284672}" dt="2024-10-29T02:42:02.473" v="1318" actId="20577"/>
          <ac:spMkLst>
            <pc:docMk/>
            <pc:sldMk cId="2411120139" sldId="335"/>
            <ac:spMk id="178" creationId="{00000000-0000-0000-0000-000000000000}"/>
          </ac:spMkLst>
        </pc:spChg>
        <pc:spChg chg="mod">
          <ac:chgData name="Sandokan Stage" userId="f398096c2d0a76ea" providerId="LiveId" clId="{D1FB4A34-5785-4AB9-88C9-11D237284672}" dt="2024-10-24T22:52:44.715" v="1118" actId="1076"/>
          <ac:spMkLst>
            <pc:docMk/>
            <pc:sldMk cId="2411120139" sldId="335"/>
            <ac:spMk id="179" creationId="{00000000-0000-0000-0000-000000000000}"/>
          </ac:spMkLst>
        </pc:spChg>
      </pc:sldChg>
      <pc:sldChg chg="del">
        <pc:chgData name="Sandokan Stage" userId="f398096c2d0a76ea" providerId="LiveId" clId="{D1FB4A34-5785-4AB9-88C9-11D237284672}" dt="2024-10-24T22:47:16.275" v="1067" actId="47"/>
        <pc:sldMkLst>
          <pc:docMk/>
          <pc:sldMk cId="2007790592" sldId="336"/>
        </pc:sldMkLst>
      </pc:sldChg>
      <pc:sldChg chg="del">
        <pc:chgData name="Sandokan Stage" userId="f398096c2d0a76ea" providerId="LiveId" clId="{D1FB4A34-5785-4AB9-88C9-11D237284672}" dt="2024-10-24T22:47:34.889" v="1081" actId="47"/>
        <pc:sldMkLst>
          <pc:docMk/>
          <pc:sldMk cId="2467448302" sldId="337"/>
        </pc:sldMkLst>
      </pc:sldChg>
      <pc:sldChg chg="del">
        <pc:chgData name="Sandokan Stage" userId="f398096c2d0a76ea" providerId="LiveId" clId="{D1FB4A34-5785-4AB9-88C9-11D237284672}" dt="2024-10-24T22:47:26.198" v="1075" actId="47"/>
        <pc:sldMkLst>
          <pc:docMk/>
          <pc:sldMk cId="3361720263" sldId="339"/>
        </pc:sldMkLst>
      </pc:sldChg>
      <pc:sldChg chg="del">
        <pc:chgData name="Sandokan Stage" userId="f398096c2d0a76ea" providerId="LiveId" clId="{D1FB4A34-5785-4AB9-88C9-11D237284672}" dt="2024-10-24T22:47:24.115" v="1073" actId="47"/>
        <pc:sldMkLst>
          <pc:docMk/>
          <pc:sldMk cId="3918841658" sldId="340"/>
        </pc:sldMkLst>
      </pc:sldChg>
      <pc:sldChg chg="addSp delSp modSp mod modNotesTx">
        <pc:chgData name="Sandokan Stage" userId="f398096c2d0a76ea" providerId="LiveId" clId="{D1FB4A34-5785-4AB9-88C9-11D237284672}" dt="2024-10-30T01:48:03.050" v="1781" actId="1037"/>
        <pc:sldMkLst>
          <pc:docMk/>
          <pc:sldMk cId="3464473867" sldId="341"/>
        </pc:sldMkLst>
        <pc:spChg chg="mod">
          <ac:chgData name="Sandokan Stage" userId="f398096c2d0a76ea" providerId="LiveId" clId="{D1FB4A34-5785-4AB9-88C9-11D237284672}" dt="2024-10-30T01:18:21.362" v="1585" actId="20577"/>
          <ac:spMkLst>
            <pc:docMk/>
            <pc:sldMk cId="3464473867" sldId="341"/>
            <ac:spMk id="205" creationId="{00000000-0000-0000-0000-000000000000}"/>
          </ac:spMkLst>
        </pc:spChg>
        <pc:spChg chg="mod ord">
          <ac:chgData name="Sandokan Stage" userId="f398096c2d0a76ea" providerId="LiveId" clId="{D1FB4A34-5785-4AB9-88C9-11D237284672}" dt="2024-10-24T22:54:40.045" v="1146" actId="1076"/>
          <ac:spMkLst>
            <pc:docMk/>
            <pc:sldMk cId="3464473867" sldId="341"/>
            <ac:spMk id="206" creationId="{00000000-0000-0000-0000-000000000000}"/>
          </ac:spMkLst>
        </pc:spChg>
        <pc:spChg chg="mod">
          <ac:chgData name="Sandokan Stage" userId="f398096c2d0a76ea" providerId="LiveId" clId="{D1FB4A34-5785-4AB9-88C9-11D237284672}" dt="2024-10-24T22:54:36.485" v="1145" actId="1076"/>
          <ac:spMkLst>
            <pc:docMk/>
            <pc:sldMk cId="3464473867" sldId="341"/>
            <ac:spMk id="208" creationId="{00000000-0000-0000-0000-000000000000}"/>
          </ac:spMkLst>
        </pc:spChg>
        <pc:picChg chg="add mod">
          <ac:chgData name="Sandokan Stage" userId="f398096c2d0a76ea" providerId="LiveId" clId="{D1FB4A34-5785-4AB9-88C9-11D237284672}" dt="2024-10-30T01:48:03.050" v="1781" actId="1037"/>
          <ac:picMkLst>
            <pc:docMk/>
            <pc:sldMk cId="3464473867" sldId="341"/>
            <ac:picMk id="2" creationId="{C36AF66A-E619-6FBC-E1E3-ECD7A5EB790D}"/>
          </ac:picMkLst>
        </pc:picChg>
        <pc:picChg chg="add mod">
          <ac:chgData name="Sandokan Stage" userId="f398096c2d0a76ea" providerId="LiveId" clId="{D1FB4A34-5785-4AB9-88C9-11D237284672}" dt="2024-10-30T01:19:04.062" v="1672" actId="1037"/>
          <ac:picMkLst>
            <pc:docMk/>
            <pc:sldMk cId="3464473867" sldId="341"/>
            <ac:picMk id="8" creationId="{01B7DE2C-8669-2350-00F5-2C49714F8E48}"/>
          </ac:picMkLst>
        </pc:picChg>
      </pc:sldChg>
      <pc:sldChg chg="delSp modSp del mod">
        <pc:chgData name="Sandokan Stage" userId="f398096c2d0a76ea" providerId="LiveId" clId="{D1FB4A34-5785-4AB9-88C9-11D237284672}" dt="2024-10-29T01:15:21.580" v="1203" actId="47"/>
        <pc:sldMkLst>
          <pc:docMk/>
          <pc:sldMk cId="686047588" sldId="342"/>
        </pc:sldMkLst>
      </pc:sldChg>
      <pc:sldChg chg="delSp modSp del mod">
        <pc:chgData name="Sandokan Stage" userId="f398096c2d0a76ea" providerId="LiveId" clId="{D1FB4A34-5785-4AB9-88C9-11D237284672}" dt="2024-10-29T03:09:01.666" v="1369" actId="47"/>
        <pc:sldMkLst>
          <pc:docMk/>
          <pc:sldMk cId="636124296" sldId="343"/>
        </pc:sldMkLst>
      </pc:sldChg>
      <pc:sldChg chg="del">
        <pc:chgData name="Sandokan Stage" userId="f398096c2d0a76ea" providerId="LiveId" clId="{D1FB4A34-5785-4AB9-88C9-11D237284672}" dt="2024-10-24T22:46:50.905" v="1062" actId="47"/>
        <pc:sldMkLst>
          <pc:docMk/>
          <pc:sldMk cId="2148493266" sldId="345"/>
        </pc:sldMkLst>
      </pc:sldChg>
      <pc:sldChg chg="del">
        <pc:chgData name="Sandokan Stage" userId="f398096c2d0a76ea" providerId="LiveId" clId="{D1FB4A34-5785-4AB9-88C9-11D237284672}" dt="2024-10-24T22:46:53.491" v="1063" actId="47"/>
        <pc:sldMkLst>
          <pc:docMk/>
          <pc:sldMk cId="1703218828" sldId="346"/>
        </pc:sldMkLst>
      </pc:sldChg>
      <pc:sldChg chg="modSp mod">
        <pc:chgData name="Sandokan Stage" userId="f398096c2d0a76ea" providerId="LiveId" clId="{D1FB4A34-5785-4AB9-88C9-11D237284672}" dt="2024-10-24T22:53:48.325" v="1133" actId="1076"/>
        <pc:sldMkLst>
          <pc:docMk/>
          <pc:sldMk cId="4097804922" sldId="348"/>
        </pc:sldMkLst>
        <pc:spChg chg="mod">
          <ac:chgData name="Sandokan Stage" userId="f398096c2d0a76ea" providerId="LiveId" clId="{D1FB4A34-5785-4AB9-88C9-11D237284672}" dt="2024-10-24T22:53:48.325" v="1133" actId="1076"/>
          <ac:spMkLst>
            <pc:docMk/>
            <pc:sldMk cId="4097804922" sldId="348"/>
            <ac:spMk id="2" creationId="{B52362B2-E8A5-4B47-0DE7-5FAB8153D307}"/>
          </ac:spMkLst>
        </pc:spChg>
        <pc:spChg chg="mod">
          <ac:chgData name="Sandokan Stage" userId="f398096c2d0a76ea" providerId="LiveId" clId="{D1FB4A34-5785-4AB9-88C9-11D237284672}" dt="2024-10-24T22:25:03.385" v="916" actId="2711"/>
          <ac:spMkLst>
            <pc:docMk/>
            <pc:sldMk cId="4097804922" sldId="348"/>
            <ac:spMk id="3" creationId="{8D8B8662-7FB4-6CB8-320C-D4CF2A8C99C7}"/>
          </ac:spMkLst>
        </pc:spChg>
      </pc:sldChg>
      <pc:sldChg chg="addSp modSp add mod ord">
        <pc:chgData name="Sandokan Stage" userId="f398096c2d0a76ea" providerId="LiveId" clId="{D1FB4A34-5785-4AB9-88C9-11D237284672}" dt="2024-10-29T01:29:17.434" v="1241"/>
        <pc:sldMkLst>
          <pc:docMk/>
          <pc:sldMk cId="406668905" sldId="349"/>
        </pc:sldMkLst>
        <pc:spChg chg="mod">
          <ac:chgData name="Sandokan Stage" userId="f398096c2d0a76ea" providerId="LiveId" clId="{D1FB4A34-5785-4AB9-88C9-11D237284672}" dt="2024-10-29T01:24:41.602" v="1227" actId="12"/>
          <ac:spMkLst>
            <pc:docMk/>
            <pc:sldMk cId="406668905" sldId="349"/>
            <ac:spMk id="4" creationId="{1F52D50F-A477-A415-0CCF-C0A64B409A28}"/>
          </ac:spMkLst>
        </pc:spChg>
        <pc:spChg chg="mod">
          <ac:chgData name="Sandokan Stage" userId="f398096c2d0a76ea" providerId="LiveId" clId="{D1FB4A34-5785-4AB9-88C9-11D237284672}" dt="2024-10-29T01:15:33.118" v="1212" actId="20577"/>
          <ac:spMkLst>
            <pc:docMk/>
            <pc:sldMk cId="406668905" sldId="349"/>
            <ac:spMk id="156" creationId="{00000000-0000-0000-0000-000000000000}"/>
          </ac:spMkLst>
        </pc:spChg>
        <pc:picChg chg="add mod">
          <ac:chgData name="Sandokan Stage" userId="f398096c2d0a76ea" providerId="LiveId" clId="{D1FB4A34-5785-4AB9-88C9-11D237284672}" dt="2024-10-29T01:26:54.235" v="1230" actId="1076"/>
          <ac:picMkLst>
            <pc:docMk/>
            <pc:sldMk cId="406668905" sldId="349"/>
            <ac:picMk id="2" creationId="{379DA004-DD39-D12D-B15F-942413E40D1A}"/>
          </ac:picMkLst>
        </pc:picChg>
      </pc:sldChg>
      <pc:sldChg chg="add del">
        <pc:chgData name="Sandokan Stage" userId="f398096c2d0a76ea" providerId="LiveId" clId="{D1FB4A34-5785-4AB9-88C9-11D237284672}" dt="2024-10-24T05:31:57.999" v="752"/>
        <pc:sldMkLst>
          <pc:docMk/>
          <pc:sldMk cId="3818311241" sldId="349"/>
        </pc:sldMkLst>
      </pc:sldChg>
      <pc:sldChg chg="ord">
        <pc:chgData name="Sandokan Stage" userId="f398096c2d0a76ea" providerId="LiveId" clId="{D1FB4A34-5785-4AB9-88C9-11D237284672}" dt="2024-10-30T01:21:57.947" v="1681"/>
        <pc:sldMkLst>
          <pc:docMk/>
          <pc:sldMk cId="931203161" sldId="352"/>
        </pc:sldMkLst>
      </pc:sldChg>
      <pc:sldChg chg="modSp add mod">
        <pc:chgData name="Sandokan Stage" userId="f398096c2d0a76ea" providerId="LiveId" clId="{D1FB4A34-5785-4AB9-88C9-11D237284672}" dt="2024-10-29T02:45:27.264" v="1349" actId="20577"/>
        <pc:sldMkLst>
          <pc:docMk/>
          <pc:sldMk cId="4212072130" sldId="355"/>
        </pc:sldMkLst>
        <pc:spChg chg="mod">
          <ac:chgData name="Sandokan Stage" userId="f398096c2d0a76ea" providerId="LiveId" clId="{D1FB4A34-5785-4AB9-88C9-11D237284672}" dt="2024-10-29T02:45:27.264" v="1349" actId="20577"/>
          <ac:spMkLst>
            <pc:docMk/>
            <pc:sldMk cId="4212072130" sldId="355"/>
            <ac:spMk id="4" creationId="{68825510-BDBB-025E-DAFD-0DD4F63EFE13}"/>
          </ac:spMkLst>
        </pc:spChg>
        <pc:spChg chg="mod">
          <ac:chgData name="Sandokan Stage" userId="f398096c2d0a76ea" providerId="LiveId" clId="{D1FB4A34-5785-4AB9-88C9-11D237284672}" dt="2024-10-29T02:42:11.108" v="1320" actId="20577"/>
          <ac:spMkLst>
            <pc:docMk/>
            <pc:sldMk cId="4212072130" sldId="355"/>
            <ac:spMk id="178" creationId="{00000000-0000-0000-0000-000000000000}"/>
          </ac:spMkLst>
        </pc:spChg>
        <pc:spChg chg="mod">
          <ac:chgData name="Sandokan Stage" userId="f398096c2d0a76ea" providerId="LiveId" clId="{D1FB4A34-5785-4AB9-88C9-11D237284672}" dt="2024-10-29T02:43:38.469" v="1341" actId="20577"/>
          <ac:spMkLst>
            <pc:docMk/>
            <pc:sldMk cId="4212072130" sldId="355"/>
            <ac:spMk id="179" creationId="{00000000-0000-0000-0000-000000000000}"/>
          </ac:spMkLst>
        </pc:spChg>
      </pc:sldChg>
      <pc:sldChg chg="delSp modSp add mod">
        <pc:chgData name="Sandokan Stage" userId="f398096c2d0a76ea" providerId="LiveId" clId="{D1FB4A34-5785-4AB9-88C9-11D237284672}" dt="2024-10-30T01:29:31.977" v="1748" actId="14100"/>
        <pc:sldMkLst>
          <pc:docMk/>
          <pc:sldMk cId="1833322944" sldId="358"/>
        </pc:sldMkLst>
        <pc:spChg chg="mod">
          <ac:chgData name="Sandokan Stage" userId="f398096c2d0a76ea" providerId="LiveId" clId="{D1FB4A34-5785-4AB9-88C9-11D237284672}" dt="2024-10-30T01:29:31.977" v="1748" actId="14100"/>
          <ac:spMkLst>
            <pc:docMk/>
            <pc:sldMk cId="1833322944" sldId="358"/>
            <ac:spMk id="347" creationId="{00000000-0000-0000-0000-000000000000}"/>
          </ac:spMkLst>
        </pc:spChg>
        <pc:spChg chg="del">
          <ac:chgData name="Sandokan Stage" userId="f398096c2d0a76ea" providerId="LiveId" clId="{D1FB4A34-5785-4AB9-88C9-11D237284672}" dt="2024-10-30T01:29:21.167" v="1736" actId="478"/>
          <ac:spMkLst>
            <pc:docMk/>
            <pc:sldMk cId="1833322944" sldId="358"/>
            <ac:spMk id="349" creationId="{00000000-0000-0000-0000-000000000000}"/>
          </ac:spMkLst>
        </pc:spChg>
      </pc:sldChg>
      <pc:sldMasterChg chg="delSldLayout">
        <pc:chgData name="Sandokan Stage" userId="f398096c2d0a76ea" providerId="LiveId" clId="{D1FB4A34-5785-4AB9-88C9-11D237284672}" dt="2024-10-29T01:15:21.580" v="1203" actId="47"/>
        <pc:sldMasterMkLst>
          <pc:docMk/>
          <pc:sldMasterMk cId="0" sldId="2147483659"/>
        </pc:sldMasterMkLst>
        <pc:sldLayoutChg chg="del">
          <pc:chgData name="Sandokan Stage" userId="f398096c2d0a76ea" providerId="LiveId" clId="{D1FB4A34-5785-4AB9-88C9-11D237284672}" dt="2024-10-24T22:47:30.945" v="1079" actId="47"/>
          <pc:sldLayoutMkLst>
            <pc:docMk/>
            <pc:sldMasterMk cId="0" sldId="2147483659"/>
            <pc:sldLayoutMk cId="0" sldId="2147483649"/>
          </pc:sldLayoutMkLst>
        </pc:sldLayoutChg>
        <pc:sldLayoutChg chg="del">
          <pc:chgData name="Sandokan Stage" userId="f398096c2d0a76ea" providerId="LiveId" clId="{D1FB4A34-5785-4AB9-88C9-11D237284672}" dt="2024-10-29T01:15:21.580" v="1203" actId="47"/>
          <pc:sldLayoutMkLst>
            <pc:docMk/>
            <pc:sldMasterMk cId="0" sldId="2147483659"/>
            <pc:sldLayoutMk cId="0" sldId="2147483655"/>
          </pc:sldLayoutMkLst>
        </pc:sldLayoutChg>
      </pc:sldMasterChg>
    </pc:docChg>
  </pc:docChgLst>
  <pc:docChgLst>
    <pc:chgData name="Guest User" providerId="Windows Live" clId="Web-{CAE0FA78-D841-3835-95E5-4288DABC75FB}"/>
    <pc:docChg chg="addSld modSld">
      <pc:chgData name="Guest User" userId="" providerId="Windows Live" clId="Web-{CAE0FA78-D841-3835-95E5-4288DABC75FB}" dt="2024-10-30T01:35:41.208" v="865"/>
      <pc:docMkLst>
        <pc:docMk/>
      </pc:docMkLst>
      <pc:sldChg chg="modSp">
        <pc:chgData name="Guest User" userId="" providerId="Windows Live" clId="Web-{CAE0FA78-D841-3835-95E5-4288DABC75FB}" dt="2024-10-30T01:34:44.269" v="851" actId="20577"/>
        <pc:sldMkLst>
          <pc:docMk/>
          <pc:sldMk cId="4097804922" sldId="348"/>
        </pc:sldMkLst>
        <pc:graphicFrameChg chg="modGraphic">
          <ac:chgData name="Guest User" userId="" providerId="Windows Live" clId="Web-{CAE0FA78-D841-3835-95E5-4288DABC75FB}" dt="2024-10-30T01:34:44.269" v="851" actId="20577"/>
          <ac:graphicFrameMkLst>
            <pc:docMk/>
            <pc:sldMk cId="4097804922" sldId="348"/>
            <ac:graphicFrameMk id="4" creationId="{9E1ACC43-90DF-C9F5-DDAC-2C297378478D}"/>
          </ac:graphicFrameMkLst>
        </pc:graphicFrameChg>
      </pc:sldChg>
      <pc:sldChg chg="addSp delSp modSp">
        <pc:chgData name="Guest User" userId="" providerId="Windows Live" clId="Web-{CAE0FA78-D841-3835-95E5-4288DABC75FB}" dt="2024-10-30T01:35:22.989" v="859"/>
        <pc:sldMkLst>
          <pc:docMk/>
          <pc:sldMk cId="578141463" sldId="350"/>
        </pc:sldMkLst>
        <pc:graphicFrameChg chg="del modGraphic">
          <ac:chgData name="Guest User" userId="" providerId="Windows Live" clId="Web-{CAE0FA78-D841-3835-95E5-4288DABC75FB}" dt="2024-10-30T01:35:13.364" v="858"/>
          <ac:graphicFrameMkLst>
            <pc:docMk/>
            <pc:sldMk cId="578141463" sldId="350"/>
            <ac:graphicFrameMk id="4" creationId="{9E1ACC43-90DF-C9F5-DDAC-2C297378478D}"/>
          </ac:graphicFrameMkLst>
        </pc:graphicFrameChg>
        <pc:graphicFrameChg chg="add">
          <ac:chgData name="Guest User" userId="" providerId="Windows Live" clId="Web-{CAE0FA78-D841-3835-95E5-4288DABC75FB}" dt="2024-10-30T01:35:22.989" v="859"/>
          <ac:graphicFrameMkLst>
            <pc:docMk/>
            <pc:sldMk cId="578141463" sldId="350"/>
            <ac:graphicFrameMk id="45" creationId="{C37518E7-55E8-2F8C-BB1D-93530A525BCC}"/>
          </ac:graphicFrameMkLst>
        </pc:graphicFrameChg>
      </pc:sldChg>
      <pc:sldChg chg="addSp delSp">
        <pc:chgData name="Guest User" userId="" providerId="Windows Live" clId="Web-{CAE0FA78-D841-3835-95E5-4288DABC75FB}" dt="2024-10-30T01:35:29.270" v="861"/>
        <pc:sldMkLst>
          <pc:docMk/>
          <pc:sldMk cId="1482624952" sldId="351"/>
        </pc:sldMkLst>
        <pc:graphicFrameChg chg="del">
          <ac:chgData name="Guest User" userId="" providerId="Windows Live" clId="Web-{CAE0FA78-D841-3835-95E5-4288DABC75FB}" dt="2024-10-30T01:35:28.833" v="860"/>
          <ac:graphicFrameMkLst>
            <pc:docMk/>
            <pc:sldMk cId="1482624952" sldId="351"/>
            <ac:graphicFrameMk id="4" creationId="{9E1ACC43-90DF-C9F5-DDAC-2C297378478D}"/>
          </ac:graphicFrameMkLst>
        </pc:graphicFrameChg>
        <pc:graphicFrameChg chg="add">
          <ac:chgData name="Guest User" userId="" providerId="Windows Live" clId="Web-{CAE0FA78-D841-3835-95E5-4288DABC75FB}" dt="2024-10-30T01:35:29.270" v="861"/>
          <ac:graphicFrameMkLst>
            <pc:docMk/>
            <pc:sldMk cId="1482624952" sldId="351"/>
            <ac:graphicFrameMk id="11" creationId="{F70816E4-9686-2D0B-34D9-1022BDE52CA7}"/>
          </ac:graphicFrameMkLst>
        </pc:graphicFrameChg>
      </pc:sldChg>
      <pc:sldChg chg="addSp delSp modSp">
        <pc:chgData name="Guest User" userId="" providerId="Windows Live" clId="Web-{CAE0FA78-D841-3835-95E5-4288DABC75FB}" dt="2024-10-30T01:35:37.458" v="863"/>
        <pc:sldMkLst>
          <pc:docMk/>
          <pc:sldMk cId="2082979438" sldId="353"/>
        </pc:sldMkLst>
        <pc:spChg chg="mod">
          <ac:chgData name="Guest User" userId="" providerId="Windows Live" clId="Web-{CAE0FA78-D841-3835-95E5-4288DABC75FB}" dt="2024-10-30T01:16:20.068" v="95" actId="20577"/>
          <ac:spMkLst>
            <pc:docMk/>
            <pc:sldMk cId="2082979438" sldId="353"/>
            <ac:spMk id="2" creationId="{B52362B2-E8A5-4B47-0DE7-5FAB8153D307}"/>
          </ac:spMkLst>
        </pc:spChg>
        <pc:spChg chg="mod">
          <ac:chgData name="Guest User" userId="" providerId="Windows Live" clId="Web-{CAE0FA78-D841-3835-95E5-4288DABC75FB}" dt="2024-10-30T01:25:48.242" v="661" actId="20577"/>
          <ac:spMkLst>
            <pc:docMk/>
            <pc:sldMk cId="2082979438" sldId="353"/>
            <ac:spMk id="3" creationId="{8D8B8662-7FB4-6CB8-320C-D4CF2A8C99C7}"/>
          </ac:spMkLst>
        </pc:spChg>
        <pc:graphicFrameChg chg="del">
          <ac:chgData name="Guest User" userId="" providerId="Windows Live" clId="Web-{CAE0FA78-D841-3835-95E5-4288DABC75FB}" dt="2024-10-30T01:35:37.177" v="862"/>
          <ac:graphicFrameMkLst>
            <pc:docMk/>
            <pc:sldMk cId="2082979438" sldId="353"/>
            <ac:graphicFrameMk id="4" creationId="{9E1ACC43-90DF-C9F5-DDAC-2C297378478D}"/>
          </ac:graphicFrameMkLst>
        </pc:graphicFrameChg>
        <pc:graphicFrameChg chg="add">
          <ac:chgData name="Guest User" userId="" providerId="Windows Live" clId="Web-{CAE0FA78-D841-3835-95E5-4288DABC75FB}" dt="2024-10-30T01:35:37.458" v="863"/>
          <ac:graphicFrameMkLst>
            <pc:docMk/>
            <pc:sldMk cId="2082979438" sldId="353"/>
            <ac:graphicFrameMk id="11" creationId="{9656C751-03A2-29A0-DA19-D82279746EDD}"/>
          </ac:graphicFrameMkLst>
        </pc:graphicFrameChg>
      </pc:sldChg>
      <pc:sldChg chg="addSp delSp modSp">
        <pc:chgData name="Guest User" userId="" providerId="Windows Live" clId="Web-{CAE0FA78-D841-3835-95E5-4288DABC75FB}" dt="2024-10-30T01:35:41.208" v="865"/>
        <pc:sldMkLst>
          <pc:docMk/>
          <pc:sldMk cId="2979984110" sldId="354"/>
        </pc:sldMkLst>
        <pc:spChg chg="mod">
          <ac:chgData name="Guest User" userId="" providerId="Windows Live" clId="Web-{CAE0FA78-D841-3835-95E5-4288DABC75FB}" dt="2024-10-30T01:34:21.456" v="842" actId="20577"/>
          <ac:spMkLst>
            <pc:docMk/>
            <pc:sldMk cId="2979984110" sldId="354"/>
            <ac:spMk id="3" creationId="{8D8B8662-7FB4-6CB8-320C-D4CF2A8C99C7}"/>
          </ac:spMkLst>
        </pc:spChg>
        <pc:graphicFrameChg chg="del">
          <ac:chgData name="Guest User" userId="" providerId="Windows Live" clId="Web-{CAE0FA78-D841-3835-95E5-4288DABC75FB}" dt="2024-10-30T01:35:40.864" v="864"/>
          <ac:graphicFrameMkLst>
            <pc:docMk/>
            <pc:sldMk cId="2979984110" sldId="354"/>
            <ac:graphicFrameMk id="4" creationId="{9E1ACC43-90DF-C9F5-DDAC-2C297378478D}"/>
          </ac:graphicFrameMkLst>
        </pc:graphicFrameChg>
        <pc:graphicFrameChg chg="add">
          <ac:chgData name="Guest User" userId="" providerId="Windows Live" clId="Web-{CAE0FA78-D841-3835-95E5-4288DABC75FB}" dt="2024-10-30T01:35:41.208" v="865"/>
          <ac:graphicFrameMkLst>
            <pc:docMk/>
            <pc:sldMk cId="2979984110" sldId="354"/>
            <ac:graphicFrameMk id="11" creationId="{EF7C004C-4FA5-334D-0573-CC093BFFE4F6}"/>
          </ac:graphicFrameMkLst>
        </pc:graphicFrameChg>
      </pc:sldChg>
      <pc:sldChg chg="addSp delSp modSp new">
        <pc:chgData name="Guest User" userId="" providerId="Windows Live" clId="Web-{CAE0FA78-D841-3835-95E5-4288DABC75FB}" dt="2024-10-30T01:13:01.800" v="63"/>
        <pc:sldMkLst>
          <pc:docMk/>
          <pc:sldMk cId="3215869585" sldId="356"/>
        </pc:sldMkLst>
        <pc:spChg chg="mod">
          <ac:chgData name="Guest User" userId="" providerId="Windows Live" clId="Web-{CAE0FA78-D841-3835-95E5-4288DABC75FB}" dt="2024-10-30T01:10:46.436" v="36" actId="20577"/>
          <ac:spMkLst>
            <pc:docMk/>
            <pc:sldMk cId="3215869585" sldId="356"/>
            <ac:spMk id="2" creationId="{8413DEC5-9C15-1030-0A3D-82473045680A}"/>
          </ac:spMkLst>
        </pc:spChg>
        <pc:spChg chg="add mod">
          <ac:chgData name="Guest User" userId="" providerId="Windows Live" clId="Web-{CAE0FA78-D841-3835-95E5-4288DABC75FB}" dt="2024-10-30T01:11:20.827" v="42" actId="1076"/>
          <ac:spMkLst>
            <pc:docMk/>
            <pc:sldMk cId="3215869585" sldId="356"/>
            <ac:spMk id="5" creationId="{CAFAD7CB-8633-07A9-A74A-BE3DE808834E}"/>
          </ac:spMkLst>
        </pc:spChg>
        <pc:picChg chg="add mod">
          <ac:chgData name="Guest User" userId="" providerId="Windows Live" clId="Web-{CAE0FA78-D841-3835-95E5-4288DABC75FB}" dt="2024-10-30T01:11:20.796" v="40" actId="1076"/>
          <ac:picMkLst>
            <pc:docMk/>
            <pc:sldMk cId="3215869585" sldId="356"/>
            <ac:picMk id="3" creationId="{7A436A28-F7C0-DE31-E339-53C6AAB85572}"/>
          </ac:picMkLst>
        </pc:picChg>
        <pc:picChg chg="add mod">
          <ac:chgData name="Guest User" userId="" providerId="Windows Live" clId="Web-{CAE0FA78-D841-3835-95E5-4288DABC75FB}" dt="2024-10-30T01:11:20.827" v="41" actId="1076"/>
          <ac:picMkLst>
            <pc:docMk/>
            <pc:sldMk cId="3215869585" sldId="356"/>
            <ac:picMk id="4" creationId="{D7597778-5F3D-E66E-8CBD-865AE4D39F34}"/>
          </ac:picMkLst>
        </pc:picChg>
        <pc:picChg chg="add del mod">
          <ac:chgData name="Guest User" userId="" providerId="Windows Live" clId="Web-{CAE0FA78-D841-3835-95E5-4288DABC75FB}" dt="2024-10-30T01:13:01.800" v="63"/>
          <ac:picMkLst>
            <pc:docMk/>
            <pc:sldMk cId="3215869585" sldId="356"/>
            <ac:picMk id="6" creationId="{C110C3C2-9123-7371-DA56-112B87757734}"/>
          </ac:picMkLst>
        </pc:picChg>
      </pc:sldChg>
      <pc:sldChg chg="addSp delSp modSp add replId">
        <pc:chgData name="Guest User" userId="" providerId="Windows Live" clId="Web-{CAE0FA78-D841-3835-95E5-4288DABC75FB}" dt="2024-10-30T01:14:45.644" v="92" actId="1076"/>
        <pc:sldMkLst>
          <pc:docMk/>
          <pc:sldMk cId="698424801" sldId="357"/>
        </pc:sldMkLst>
        <pc:spChg chg="mod">
          <ac:chgData name="Guest User" userId="" providerId="Windows Live" clId="Web-{CAE0FA78-D841-3835-95E5-4288DABC75FB}" dt="2024-10-30T01:11:57.531" v="52" actId="20577"/>
          <ac:spMkLst>
            <pc:docMk/>
            <pc:sldMk cId="698424801" sldId="357"/>
            <ac:spMk id="2" creationId="{8413DEC5-9C15-1030-0A3D-82473045680A}"/>
          </ac:spMkLst>
        </pc:spChg>
        <pc:spChg chg="del">
          <ac:chgData name="Guest User" userId="" providerId="Windows Live" clId="Web-{CAE0FA78-D841-3835-95E5-4288DABC75FB}" dt="2024-10-30T01:12:17.157" v="53"/>
          <ac:spMkLst>
            <pc:docMk/>
            <pc:sldMk cId="698424801" sldId="357"/>
            <ac:spMk id="5" creationId="{CAFAD7CB-8633-07A9-A74A-BE3DE808834E}"/>
          </ac:spMkLst>
        </pc:spChg>
        <pc:spChg chg="add mod">
          <ac:chgData name="Guest User" userId="" providerId="Windows Live" clId="Web-{CAE0FA78-D841-3835-95E5-4288DABC75FB}" dt="2024-10-30T01:14:45.644" v="92" actId="1076"/>
          <ac:spMkLst>
            <pc:docMk/>
            <pc:sldMk cId="698424801" sldId="357"/>
            <ac:spMk id="8" creationId="{708D6736-2C67-12BB-E779-E4FC3B97B6AC}"/>
          </ac:spMkLst>
        </pc:spChg>
        <pc:picChg chg="del">
          <ac:chgData name="Guest User" userId="" providerId="Windows Live" clId="Web-{CAE0FA78-D841-3835-95E5-4288DABC75FB}" dt="2024-10-30T01:12:17.157" v="55"/>
          <ac:picMkLst>
            <pc:docMk/>
            <pc:sldMk cId="698424801" sldId="357"/>
            <ac:picMk id="3" creationId="{7A436A28-F7C0-DE31-E339-53C6AAB85572}"/>
          </ac:picMkLst>
        </pc:picChg>
        <pc:picChg chg="del">
          <ac:chgData name="Guest User" userId="" providerId="Windows Live" clId="Web-{CAE0FA78-D841-3835-95E5-4288DABC75FB}" dt="2024-10-30T01:12:17.157" v="54"/>
          <ac:picMkLst>
            <pc:docMk/>
            <pc:sldMk cId="698424801" sldId="357"/>
            <ac:picMk id="4" creationId="{D7597778-5F3D-E66E-8CBD-865AE4D39F34}"/>
          </ac:picMkLst>
        </pc:picChg>
        <pc:picChg chg="add del mod">
          <ac:chgData name="Guest User" userId="" providerId="Windows Live" clId="Web-{CAE0FA78-D841-3835-95E5-4288DABC75FB}" dt="2024-10-30T01:12:49.267" v="58"/>
          <ac:picMkLst>
            <pc:docMk/>
            <pc:sldMk cId="698424801" sldId="357"/>
            <ac:picMk id="6" creationId="{D3B57FE8-3610-2557-1D8C-30FACA62923D}"/>
          </ac:picMkLst>
        </pc:picChg>
        <pc:picChg chg="add mod">
          <ac:chgData name="Guest User" userId="" providerId="Windows Live" clId="Web-{CAE0FA78-D841-3835-95E5-4288DABC75FB}" dt="2024-10-30T01:13:03.892" v="64"/>
          <ac:picMkLst>
            <pc:docMk/>
            <pc:sldMk cId="698424801" sldId="357"/>
            <ac:picMk id="7" creationId="{AD5DB711-64A1-53BC-07F4-DF9972BB19AF}"/>
          </ac:picMkLst>
        </pc:picChg>
      </pc:sldChg>
    </pc:docChg>
  </pc:docChgLst>
  <pc:docChgLst>
    <pc:chgData name="Guest User" providerId="Windows Live" clId="Web-{838F0276-7580-8DE0-C81B-0EB034FAB324}"/>
    <pc:docChg chg="delSld modSld">
      <pc:chgData name="Guest User" userId="" providerId="Windows Live" clId="Web-{838F0276-7580-8DE0-C81B-0EB034FAB324}" dt="2024-10-30T01:30:02.062" v="203" actId="20577"/>
      <pc:docMkLst>
        <pc:docMk/>
      </pc:docMkLst>
      <pc:sldChg chg="modSp">
        <pc:chgData name="Guest User" userId="" providerId="Windows Live" clId="Web-{838F0276-7580-8DE0-C81B-0EB034FAB324}" dt="2024-10-30T00:58:02.254" v="15" actId="20577"/>
        <pc:sldMkLst>
          <pc:docMk/>
          <pc:sldMk cId="0" sldId="258"/>
        </pc:sldMkLst>
        <pc:spChg chg="mod">
          <ac:chgData name="Guest User" userId="" providerId="Windows Live" clId="Web-{838F0276-7580-8DE0-C81B-0EB034FAB324}" dt="2024-10-30T00:58:02.254" v="15" actId="20577"/>
          <ac:spMkLst>
            <pc:docMk/>
            <pc:sldMk cId="0" sldId="258"/>
            <ac:spMk id="89" creationId="{00000000-0000-0000-0000-000000000000}"/>
          </ac:spMkLst>
        </pc:spChg>
      </pc:sldChg>
      <pc:sldChg chg="modSp">
        <pc:chgData name="Guest User" userId="" providerId="Windows Live" clId="Web-{838F0276-7580-8DE0-C81B-0EB034FAB324}" dt="2024-10-30T01:30:02.062" v="203" actId="20577"/>
        <pc:sldMkLst>
          <pc:docMk/>
          <pc:sldMk cId="0" sldId="290"/>
        </pc:sldMkLst>
        <pc:spChg chg="mod">
          <ac:chgData name="Guest User" userId="" providerId="Windows Live" clId="Web-{838F0276-7580-8DE0-C81B-0EB034FAB324}" dt="2024-10-30T01:30:02.062" v="203" actId="20577"/>
          <ac:spMkLst>
            <pc:docMk/>
            <pc:sldMk cId="0" sldId="290"/>
            <ac:spMk id="349" creationId="{00000000-0000-0000-0000-000000000000}"/>
          </ac:spMkLst>
        </pc:spChg>
      </pc:sldChg>
      <pc:sldChg chg="modSp mod modClrScheme chgLayout">
        <pc:chgData name="Guest User" userId="" providerId="Windows Live" clId="Web-{838F0276-7580-8DE0-C81B-0EB034FAB324}" dt="2024-10-30T01:17:46.209" v="62" actId="20577"/>
        <pc:sldMkLst>
          <pc:docMk/>
          <pc:sldMk cId="1395596863" sldId="311"/>
        </pc:sldMkLst>
        <pc:spChg chg="mod ord">
          <ac:chgData name="Guest User" userId="" providerId="Windows Live" clId="Web-{838F0276-7580-8DE0-C81B-0EB034FAB324}" dt="2024-10-30T01:17:32.662" v="55" actId="1076"/>
          <ac:spMkLst>
            <pc:docMk/>
            <pc:sldMk cId="1395596863" sldId="311"/>
            <ac:spMk id="205" creationId="{00000000-0000-0000-0000-000000000000}"/>
          </ac:spMkLst>
        </pc:spChg>
        <pc:spChg chg="mod ord">
          <ac:chgData name="Guest User" userId="" providerId="Windows Live" clId="Web-{838F0276-7580-8DE0-C81B-0EB034FAB324}" dt="2024-10-30T01:17:46.209" v="62" actId="20577"/>
          <ac:spMkLst>
            <pc:docMk/>
            <pc:sldMk cId="1395596863" sldId="311"/>
            <ac:spMk id="206" creationId="{00000000-0000-0000-0000-000000000000}"/>
          </ac:spMkLst>
        </pc:spChg>
        <pc:spChg chg="mod">
          <ac:chgData name="Guest User" userId="" providerId="Windows Live" clId="Web-{838F0276-7580-8DE0-C81B-0EB034FAB324}" dt="2024-10-30T01:17:36.240" v="56" actId="1076"/>
          <ac:spMkLst>
            <pc:docMk/>
            <pc:sldMk cId="1395596863" sldId="311"/>
            <ac:spMk id="208" creationId="{00000000-0000-0000-0000-000000000000}"/>
          </ac:spMkLst>
        </pc:spChg>
      </pc:sldChg>
      <pc:sldChg chg="modSp mod modClrScheme chgLayout">
        <pc:chgData name="Guest User" userId="" providerId="Windows Live" clId="Web-{838F0276-7580-8DE0-C81B-0EB034FAB324}" dt="2024-10-30T01:17:54.678" v="63" actId="1076"/>
        <pc:sldMkLst>
          <pc:docMk/>
          <pc:sldMk cId="3464473867" sldId="341"/>
        </pc:sldMkLst>
        <pc:spChg chg="mod ord">
          <ac:chgData name="Guest User" userId="" providerId="Windows Live" clId="Web-{838F0276-7580-8DE0-C81B-0EB034FAB324}" dt="2024-10-30T01:17:54.678" v="63" actId="1076"/>
          <ac:spMkLst>
            <pc:docMk/>
            <pc:sldMk cId="3464473867" sldId="341"/>
            <ac:spMk id="205" creationId="{00000000-0000-0000-0000-000000000000}"/>
          </ac:spMkLst>
        </pc:spChg>
        <pc:spChg chg="mod ord">
          <ac:chgData name="Guest User" userId="" providerId="Windows Live" clId="Web-{838F0276-7580-8DE0-C81B-0EB034FAB324}" dt="2024-10-30T01:17:27.490" v="54" actId="20577"/>
          <ac:spMkLst>
            <pc:docMk/>
            <pc:sldMk cId="3464473867" sldId="341"/>
            <ac:spMk id="206" creationId="{00000000-0000-0000-0000-000000000000}"/>
          </ac:spMkLst>
        </pc:spChg>
        <pc:spChg chg="mod">
          <ac:chgData name="Guest User" userId="" providerId="Windows Live" clId="Web-{838F0276-7580-8DE0-C81B-0EB034FAB324}" dt="2024-10-30T01:16:27.927" v="35" actId="1076"/>
          <ac:spMkLst>
            <pc:docMk/>
            <pc:sldMk cId="3464473867" sldId="341"/>
            <ac:spMk id="208" creationId="{00000000-0000-0000-0000-000000000000}"/>
          </ac:spMkLst>
        </pc:spChg>
      </pc:sldChg>
      <pc:sldChg chg="modSp">
        <pc:chgData name="Guest User" userId="" providerId="Windows Live" clId="Web-{838F0276-7580-8DE0-C81B-0EB034FAB324}" dt="2024-10-30T01:24:30.667" v="153" actId="20577"/>
        <pc:sldMkLst>
          <pc:docMk/>
          <pc:sldMk cId="406668905" sldId="349"/>
        </pc:sldMkLst>
        <pc:spChg chg="mod">
          <ac:chgData name="Guest User" userId="" providerId="Windows Live" clId="Web-{838F0276-7580-8DE0-C81B-0EB034FAB324}" dt="2024-10-30T01:24:30.667" v="153" actId="20577"/>
          <ac:spMkLst>
            <pc:docMk/>
            <pc:sldMk cId="406668905" sldId="349"/>
            <ac:spMk id="4" creationId="{1F52D50F-A477-A415-0CCF-C0A64B409A28}"/>
          </ac:spMkLst>
        </pc:spChg>
      </pc:sldChg>
      <pc:sldChg chg="del">
        <pc:chgData name="Guest User" userId="" providerId="Windows Live" clId="Web-{838F0276-7580-8DE0-C81B-0EB034FAB324}" dt="2024-10-30T01:24:37.948" v="154"/>
        <pc:sldMkLst>
          <pc:docMk/>
          <pc:sldMk cId="931203161" sldId="35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859cedbd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859cedbd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859cedbd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7859cedbd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859cedbd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7859cedbd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06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ec5eecfc9c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ec5eecfc9c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ec5eecfc9c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ec5eecfc9c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859cedb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7859cedb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859cedb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7859cedb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Rockies are using a machine learning app for real-time pitching recommendations, leveraging neural networks that consider batter tendencies, pitcher strengths, weather, and game context to optimize performance.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app features a user-friendly interface with a chatbot for quick insights, data uploads for deeper analysis, and visual representations to simplify understanding.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technology provides a competitive edge by enabling real-time decisions that improve key metrics such as strikeouts, walks, and ERA. Advanced transformer models and cloud integration ensure fast processing, while future plans include expanding to batting strategies, other teams, and advancing the "Moneyball" concept with cutting-edge machine learning.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86d4a999f_3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86d4a999f_3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a:t>Purpose of the Feature Importance Chart:</a:t>
            </a:r>
            <a:endParaRPr lang="en-US"/>
          </a:p>
          <a:p>
            <a:pPr>
              <a:buFont typeface="Arial" panose="020B0604020202020204" pitchFamily="34" charset="0"/>
              <a:buChar char="•"/>
            </a:pPr>
            <a:r>
              <a:rPr lang="en-US"/>
              <a:t>The chart helps us understand which features (or data points) are most important or influential in the Linear SVM model when predicting the outcome of a game (like whether a team wins or loses).</a:t>
            </a:r>
          </a:p>
          <a:p>
            <a:pPr marL="158750" indent="0">
              <a:buFont typeface="Arial" panose="020B0604020202020204" pitchFamily="34" charset="0"/>
              <a:buNone/>
            </a:pPr>
            <a:endParaRPr lang="en-US"/>
          </a:p>
          <a:p>
            <a:pPr marL="158750" indent="0">
              <a:buNone/>
            </a:pPr>
            <a:r>
              <a:rPr lang="en-US" b="1"/>
              <a:t>How Feature Importance is Determined:</a:t>
            </a:r>
            <a:endParaRPr lang="en-US"/>
          </a:p>
          <a:p>
            <a:pPr>
              <a:buFont typeface="Arial" panose="020B0604020202020204" pitchFamily="34" charset="0"/>
              <a:buChar char="•"/>
            </a:pPr>
            <a:r>
              <a:rPr lang="en-US"/>
              <a:t>In a </a:t>
            </a:r>
            <a:r>
              <a:rPr lang="en-US" b="1"/>
              <a:t>Linear SVM</a:t>
            </a:r>
            <a:r>
              <a:rPr lang="en-US"/>
              <a:t>, the model assigns a weight (or coefficient) to each feature. These weights represent how strongly each feature influences the final prediction.</a:t>
            </a:r>
          </a:p>
          <a:p>
            <a:pPr>
              <a:buFont typeface="Arial" panose="020B0604020202020204" pitchFamily="34" charset="0"/>
              <a:buChar char="•"/>
            </a:pPr>
            <a:r>
              <a:rPr lang="en-US"/>
              <a:t>The larger the weight (in absolute value), the more important the feature is in helping the model make its decision.</a:t>
            </a:r>
          </a:p>
          <a:p>
            <a:pPr marL="158750" indent="0">
              <a:buFont typeface="Arial" panose="020B0604020202020204" pitchFamily="34" charset="0"/>
              <a:buNone/>
            </a:pPr>
            <a:endParaRPr lang="en-US"/>
          </a:p>
          <a:p>
            <a:pPr marL="158750" indent="0">
              <a:buNone/>
            </a:pPr>
            <a:r>
              <a:rPr lang="en-US" b="1"/>
              <a:t>What the Chart Shows:</a:t>
            </a:r>
            <a:endParaRPr lang="en-US"/>
          </a:p>
          <a:p>
            <a:pPr>
              <a:buFont typeface="Arial" panose="020B0604020202020204" pitchFamily="34" charset="0"/>
              <a:buChar char="•"/>
            </a:pPr>
            <a:r>
              <a:rPr lang="en-US"/>
              <a:t>The </a:t>
            </a:r>
            <a:r>
              <a:rPr lang="en-US" b="1"/>
              <a:t>x-axis</a:t>
            </a:r>
            <a:r>
              <a:rPr lang="en-US"/>
              <a:t> shows the importance value (weight) of each feature.</a:t>
            </a:r>
          </a:p>
          <a:p>
            <a:pPr>
              <a:buFont typeface="Arial" panose="020B0604020202020204" pitchFamily="34" charset="0"/>
              <a:buChar char="•"/>
            </a:pPr>
            <a:r>
              <a:rPr lang="en-US"/>
              <a:t>The </a:t>
            </a:r>
            <a:r>
              <a:rPr lang="en-US" b="1"/>
              <a:t>y-axis</a:t>
            </a:r>
            <a:r>
              <a:rPr lang="en-US"/>
              <a:t> lists the different features used in the model (e.g., Opponent’s At-Bats, Colorado Rockies Home Runs)</a:t>
            </a:r>
          </a:p>
          <a:p>
            <a:pPr marL="0" lvl="0" indent="0" algn="l" rtl="0">
              <a:spcBef>
                <a:spcPts val="0"/>
              </a:spcBef>
              <a:spcAft>
                <a:spcPts val="0"/>
              </a:spcAft>
              <a:buNone/>
            </a:pPr>
            <a:endParaRPr/>
          </a:p>
        </p:txBody>
      </p:sp>
    </p:spTree>
    <p:extLst>
      <p:ext uri="{BB962C8B-B14F-4D97-AF65-F5344CB8AC3E}">
        <p14:creationId xmlns:p14="http://schemas.microsoft.com/office/powerpoint/2010/main" val="193447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86d4a999f_3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86d4a999f_3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a:t>Purpose of the Feature Importance Chart:</a:t>
            </a:r>
            <a:endParaRPr lang="en-US"/>
          </a:p>
          <a:p>
            <a:pPr>
              <a:buFont typeface="Arial" panose="020B0604020202020204" pitchFamily="34" charset="0"/>
              <a:buChar char="•"/>
            </a:pPr>
            <a:r>
              <a:rPr lang="en-US"/>
              <a:t>The chart helps us understand which features (or data points) are most important or influential in the Linear SVM model when predicting the outcome of a game (like whether a team wins or loses).</a:t>
            </a:r>
          </a:p>
          <a:p>
            <a:pPr marL="158750" indent="0">
              <a:buFont typeface="Arial" panose="020B0604020202020204" pitchFamily="34" charset="0"/>
              <a:buNone/>
            </a:pPr>
            <a:endParaRPr lang="en-US"/>
          </a:p>
          <a:p>
            <a:pPr marL="158750" indent="0">
              <a:buNone/>
            </a:pPr>
            <a:r>
              <a:rPr lang="en-US" b="1"/>
              <a:t>How Feature Importance is Determined:</a:t>
            </a:r>
            <a:endParaRPr lang="en-US"/>
          </a:p>
          <a:p>
            <a:pPr>
              <a:buFont typeface="Arial" panose="020B0604020202020204" pitchFamily="34" charset="0"/>
              <a:buChar char="•"/>
            </a:pPr>
            <a:r>
              <a:rPr lang="en-US"/>
              <a:t>In a </a:t>
            </a:r>
            <a:r>
              <a:rPr lang="en-US" b="1"/>
              <a:t>Linear SVM</a:t>
            </a:r>
            <a:r>
              <a:rPr lang="en-US"/>
              <a:t>, the model assigns a weight (or coefficient) to each feature. These weights represent how strongly each feature influences the final prediction.</a:t>
            </a:r>
          </a:p>
          <a:p>
            <a:pPr>
              <a:buFont typeface="Arial" panose="020B0604020202020204" pitchFamily="34" charset="0"/>
              <a:buChar char="•"/>
            </a:pPr>
            <a:r>
              <a:rPr lang="en-US"/>
              <a:t>The larger the weight (in absolute value), the more important the feature is in helping the model make its decision.</a:t>
            </a:r>
          </a:p>
          <a:p>
            <a:pPr marL="158750" indent="0">
              <a:buFont typeface="Arial" panose="020B0604020202020204" pitchFamily="34" charset="0"/>
              <a:buNone/>
            </a:pPr>
            <a:endParaRPr lang="en-US"/>
          </a:p>
          <a:p>
            <a:pPr marL="158750" indent="0">
              <a:buNone/>
            </a:pPr>
            <a:r>
              <a:rPr lang="en-US" b="1"/>
              <a:t>What the Chart Shows:</a:t>
            </a:r>
            <a:endParaRPr lang="en-US"/>
          </a:p>
          <a:p>
            <a:pPr>
              <a:buFont typeface="Arial" panose="020B0604020202020204" pitchFamily="34" charset="0"/>
              <a:buChar char="•"/>
            </a:pPr>
            <a:r>
              <a:rPr lang="en-US"/>
              <a:t>The </a:t>
            </a:r>
            <a:r>
              <a:rPr lang="en-US" b="1"/>
              <a:t>x-axis</a:t>
            </a:r>
            <a:r>
              <a:rPr lang="en-US"/>
              <a:t> shows the importance value (weight) of each feature.</a:t>
            </a:r>
          </a:p>
          <a:p>
            <a:pPr>
              <a:buFont typeface="Arial" panose="020B0604020202020204" pitchFamily="34" charset="0"/>
              <a:buChar char="•"/>
            </a:pPr>
            <a:r>
              <a:rPr lang="en-US"/>
              <a:t>The </a:t>
            </a:r>
            <a:r>
              <a:rPr lang="en-US" b="1"/>
              <a:t>y-axis</a:t>
            </a:r>
            <a:r>
              <a:rPr lang="en-US"/>
              <a:t> lists the different features used in the model (e.g., Opponent’s At-Bats, Colorado Rockies Home Runs)</a:t>
            </a:r>
          </a:p>
          <a:p>
            <a:pPr marL="0" lvl="0" indent="0" algn="l" rtl="0">
              <a:spcBef>
                <a:spcPts val="0"/>
              </a:spcBef>
              <a:spcAft>
                <a:spcPts val="0"/>
              </a:spcAft>
              <a:buNone/>
            </a:pPr>
            <a:endParaRPr/>
          </a:p>
        </p:txBody>
      </p:sp>
    </p:spTree>
    <p:extLst>
      <p:ext uri="{BB962C8B-B14F-4D97-AF65-F5344CB8AC3E}">
        <p14:creationId xmlns:p14="http://schemas.microsoft.com/office/powerpoint/2010/main" val="168615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c5eecfc9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ec5eecfc9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Rockies' Mobile Pitching App brings advanced analytics directly to pitchers and coaches, providing real-time recommendations to enhance decision-making during games. By analyzing batter tendencies, pitcher strengths, and game context, the app delivers optimized pitch suggestions accessible anytime, even from the dugout.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Benefits:</a:t>
            </a:r>
          </a:p>
          <a:p>
            <a:pPr marL="0" lvl="0" indent="0" algn="l" rtl="0">
              <a:spcBef>
                <a:spcPts val="0"/>
              </a:spcBef>
              <a:spcAft>
                <a:spcPts val="0"/>
              </a:spcAft>
              <a:buNone/>
            </a:pPr>
            <a:r>
              <a:rPr lang="en-US" dirty="0"/>
              <a:t>Real-Time Insights: Immediate pitch suggestions based on game situation.</a:t>
            </a:r>
          </a:p>
          <a:p>
            <a:pPr marL="0" lvl="0" indent="0" algn="l" rtl="0">
              <a:spcBef>
                <a:spcPts val="0"/>
              </a:spcBef>
              <a:spcAft>
                <a:spcPts val="0"/>
              </a:spcAft>
              <a:buNone/>
            </a:pPr>
            <a:r>
              <a:rPr lang="en-US" dirty="0"/>
              <a:t>Ease of Use: User-friendly interface for quick access to data.</a:t>
            </a:r>
          </a:p>
          <a:p>
            <a:pPr marL="0" lvl="0" indent="0" algn="l" rtl="0">
              <a:spcBef>
                <a:spcPts val="0"/>
              </a:spcBef>
              <a:spcAft>
                <a:spcPts val="0"/>
              </a:spcAft>
              <a:buNone/>
            </a:pPr>
            <a:r>
              <a:rPr lang="en-US" dirty="0"/>
              <a:t>Portability: Optimized for use in the dugout or on the field, ensuring insights are always at hand.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Takeaways:</a:t>
            </a:r>
          </a:p>
          <a:p>
            <a:pPr marL="0" lvl="0" indent="0" algn="l" rtl="0">
              <a:spcBef>
                <a:spcPts val="0"/>
              </a:spcBef>
              <a:spcAft>
                <a:spcPts val="0"/>
              </a:spcAft>
              <a:buNone/>
            </a:pPr>
            <a:r>
              <a:rPr lang="en-US" dirty="0"/>
              <a:t>Empowers coaches and pitchers with real-time data.</a:t>
            </a:r>
          </a:p>
          <a:p>
            <a:pPr marL="0" lvl="0" indent="0" algn="l" rtl="0">
              <a:spcBef>
                <a:spcPts val="0"/>
              </a:spcBef>
              <a:spcAft>
                <a:spcPts val="0"/>
              </a:spcAft>
              <a:buNone/>
            </a:pPr>
            <a:r>
              <a:rPr lang="en-US" dirty="0"/>
              <a:t>Simple design ideal for on-the-go use.</a:t>
            </a:r>
          </a:p>
          <a:p>
            <a:pPr marL="0" lvl="0" indent="0" algn="l" rtl="0">
              <a:spcBef>
                <a:spcPts val="0"/>
              </a:spcBef>
              <a:spcAft>
                <a:spcPts val="0"/>
              </a:spcAft>
              <a:buNone/>
            </a:pPr>
            <a:r>
              <a:rPr lang="en-US" dirty="0"/>
              <a:t>Helps make informed choices, boosting competitive advantage.</a:t>
            </a:r>
            <a:endParaRPr dirty="0"/>
          </a:p>
        </p:txBody>
      </p:sp>
    </p:spTree>
    <p:extLst>
      <p:ext uri="{BB962C8B-B14F-4D97-AF65-F5344CB8AC3E}">
        <p14:creationId xmlns:p14="http://schemas.microsoft.com/office/powerpoint/2010/main" val="236760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c5eecfc9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ec5eecfc9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Rockies' iPad and Notebook Pitching App provides an in-depth analysis experience for pitching strategy, enhancing pre-game preparation and in-game adjustments. By leveraging a larger screen for enhanced visualization, coaches can explore data trends, analyze scenarios, and create strategies that align with each pitcher's strengths, ultimately optimizing performance.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Benefits:</a:t>
            </a:r>
          </a:p>
          <a:p>
            <a:pPr marL="0" lvl="0" indent="0" algn="l" rtl="0">
              <a:spcBef>
                <a:spcPts val="0"/>
              </a:spcBef>
              <a:spcAft>
                <a:spcPts val="0"/>
              </a:spcAft>
              <a:buNone/>
            </a:pPr>
            <a:r>
              <a:rPr lang="en-US" dirty="0"/>
              <a:t>Comprehensive Analysis: Detailed insights into pitcher performance, batter history, and game dynamics.</a:t>
            </a:r>
          </a:p>
          <a:p>
            <a:pPr marL="0" lvl="0" indent="0" algn="l" rtl="0">
              <a:spcBef>
                <a:spcPts val="0"/>
              </a:spcBef>
              <a:spcAft>
                <a:spcPts val="0"/>
              </a:spcAft>
              <a:buNone/>
            </a:pPr>
            <a:r>
              <a:rPr lang="en-US" dirty="0"/>
              <a:t>Enhanced Visualization: Larger screen enables better understanding of complex data, heat maps, and comparisons.</a:t>
            </a:r>
          </a:p>
          <a:p>
            <a:pPr marL="0" lvl="0" indent="0" algn="l" rtl="0">
              <a:spcBef>
                <a:spcPts val="0"/>
              </a:spcBef>
              <a:spcAft>
                <a:spcPts val="0"/>
              </a:spcAft>
              <a:buNone/>
            </a:pPr>
            <a:r>
              <a:rPr lang="en-US" dirty="0"/>
              <a:t>Strategic Preparation: Ideal for both pre-game planning and in-game adjustments to optimize strategies.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Takeaways:</a:t>
            </a:r>
          </a:p>
          <a:p>
            <a:pPr marL="0" lvl="0" indent="0" algn="l" rtl="0">
              <a:spcBef>
                <a:spcPts val="0"/>
              </a:spcBef>
              <a:spcAft>
                <a:spcPts val="0"/>
              </a:spcAft>
              <a:buNone/>
            </a:pPr>
            <a:r>
              <a:rPr lang="en-US" dirty="0"/>
              <a:t>Supports strategic decision-making with detailed analysis.</a:t>
            </a:r>
          </a:p>
          <a:p>
            <a:pPr marL="0" lvl="0" indent="0" algn="l" rtl="0">
              <a:spcBef>
                <a:spcPts val="0"/>
              </a:spcBef>
              <a:spcAft>
                <a:spcPts val="0"/>
              </a:spcAft>
              <a:buNone/>
            </a:pPr>
            <a:r>
              <a:rPr lang="en-US" dirty="0"/>
              <a:t>Visual tools help coaches identify trends and strengthen pitching plans.</a:t>
            </a:r>
          </a:p>
          <a:p>
            <a:pPr marL="0" lvl="0" indent="0" algn="l" rtl="0">
              <a:spcBef>
                <a:spcPts val="0"/>
              </a:spcBef>
              <a:spcAft>
                <a:spcPts val="0"/>
              </a:spcAft>
              <a:buNone/>
            </a:pPr>
            <a:r>
              <a:rPr lang="en-US" dirty="0"/>
              <a:t>Suitable for comprehensive pre-game and in-game analysis.</a:t>
            </a:r>
            <a:endParaRPr dirty="0"/>
          </a:p>
        </p:txBody>
      </p:sp>
    </p:spTree>
    <p:extLst>
      <p:ext uri="{BB962C8B-B14F-4D97-AF65-F5344CB8AC3E}">
        <p14:creationId xmlns:p14="http://schemas.microsoft.com/office/powerpoint/2010/main" val="373457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86d4a999f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86d4a999f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24bcf7e1716750e41e.gradio.live/" TargetMode="External"/><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razzball.com/mlbamid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Moneyball Part III</a:t>
            </a:r>
            <a:br>
              <a:rPr lang="en" dirty="0"/>
            </a:br>
            <a:r>
              <a:rPr lang="en" sz="2400" dirty="0">
                <a:solidFill>
                  <a:srgbClr val="BF00FF"/>
                </a:solidFill>
              </a:rPr>
              <a:t>- The Trilogy</a:t>
            </a:r>
            <a:endParaRPr sz="2400" dirty="0">
              <a:solidFill>
                <a:srgbClr val="BF00FF"/>
              </a:solidFill>
            </a:endParaRPr>
          </a:p>
        </p:txBody>
      </p:sp>
      <p:sp>
        <p:nvSpPr>
          <p:cNvPr id="65" name="Google Shape;65;p13"/>
          <p:cNvSpPr txBox="1">
            <a:spLocks noGrp="1"/>
          </p:cNvSpPr>
          <p:nvPr>
            <p:ph type="subTitle" idx="1"/>
          </p:nvPr>
        </p:nvSpPr>
        <p:spPr>
          <a:xfrm>
            <a:off x="0" y="1675523"/>
            <a:ext cx="5711092" cy="7383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US" b="1" i="1" dirty="0" err="1">
                <a:latin typeface="Merriweather Light" panose="00000400000000000000" pitchFamily="2" charset="0"/>
              </a:rPr>
              <a:t>PitchPerfect</a:t>
            </a:r>
            <a:r>
              <a:rPr lang="en-US" b="1" i="1" dirty="0">
                <a:latin typeface="Merriweather Light" panose="00000400000000000000" pitchFamily="2" charset="0"/>
              </a:rPr>
              <a:t> App  - Delivering the Pitch They Won’t See Coming.</a:t>
            </a:r>
          </a:p>
          <a:p>
            <a:pPr marL="0" lvl="0" indent="0" algn="ctr" rtl="0">
              <a:spcBef>
                <a:spcPts val="0"/>
              </a:spcBef>
              <a:spcAft>
                <a:spcPts val="0"/>
              </a:spcAft>
              <a:buNone/>
            </a:pPr>
            <a:r>
              <a:rPr lang="en-US" b="1" i="1" dirty="0">
                <a:latin typeface="Merriweather Light" panose="00000400000000000000" pitchFamily="2" charset="0"/>
              </a:rPr>
              <a:t>10/30/2024</a:t>
            </a:r>
          </a:p>
        </p:txBody>
      </p:sp>
      <p:pic>
        <p:nvPicPr>
          <p:cNvPr id="2" name="Picture 30" descr="Baseball PNG transparent image download, size: 700x700px">
            <a:extLst>
              <a:ext uri="{FF2B5EF4-FFF2-40B4-BE49-F238E27FC236}">
                <a16:creationId xmlns:a16="http://schemas.microsoft.com/office/drawing/2014/main" id="{1D952BE7-FA2F-5F94-E6EE-A7EE8C010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725" y="1272906"/>
            <a:ext cx="208247" cy="2082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a baseball and a ball&#10;&#10;Description automatically generated">
            <a:extLst>
              <a:ext uri="{FF2B5EF4-FFF2-40B4-BE49-F238E27FC236}">
                <a16:creationId xmlns:a16="http://schemas.microsoft.com/office/drawing/2014/main" id="{A66FB6D7-B3E9-B4B0-EACD-C95EC9AB47DB}"/>
              </a:ext>
            </a:extLst>
          </p:cNvPr>
          <p:cNvPicPr>
            <a:picLocks noChangeAspect="1"/>
          </p:cNvPicPr>
          <p:nvPr/>
        </p:nvPicPr>
        <p:blipFill>
          <a:blip r:embed="rId4"/>
          <a:stretch>
            <a:fillRect/>
          </a:stretch>
        </p:blipFill>
        <p:spPr>
          <a:xfrm>
            <a:off x="1918399" y="1334926"/>
            <a:ext cx="88365" cy="60751"/>
          </a:xfrm>
          <a:prstGeom prst="rect">
            <a:avLst/>
          </a:prstGeom>
        </p:spPr>
      </p:pic>
      <p:pic>
        <p:nvPicPr>
          <p:cNvPr id="5" name="Picture 4">
            <a:extLst>
              <a:ext uri="{FF2B5EF4-FFF2-40B4-BE49-F238E27FC236}">
                <a16:creationId xmlns:a16="http://schemas.microsoft.com/office/drawing/2014/main" id="{CD94BAB6-95A4-61A6-18CD-5F73F18B6CEF}"/>
              </a:ext>
            </a:extLst>
          </p:cNvPr>
          <p:cNvPicPr>
            <a:picLocks noChangeAspect="1"/>
          </p:cNvPicPr>
          <p:nvPr/>
        </p:nvPicPr>
        <p:blipFill>
          <a:blip r:embed="rId5"/>
          <a:stretch>
            <a:fillRect/>
          </a:stretch>
        </p:blipFill>
        <p:spPr>
          <a:xfrm>
            <a:off x="5665947" y="-1"/>
            <a:ext cx="3478048" cy="51434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Current State</a:t>
            </a:r>
            <a:endParaRPr dirty="0"/>
          </a:p>
        </p:txBody>
      </p:sp>
      <p:sp>
        <p:nvSpPr>
          <p:cNvPr id="4" name="Google Shape;288;p39">
            <a:extLst>
              <a:ext uri="{FF2B5EF4-FFF2-40B4-BE49-F238E27FC236}">
                <a16:creationId xmlns:a16="http://schemas.microsoft.com/office/drawing/2014/main" id="{1F52D50F-A477-A415-0CCF-C0A64B409A28}"/>
              </a:ext>
            </a:extLst>
          </p:cNvPr>
          <p:cNvSpPr/>
          <p:nvPr/>
        </p:nvSpPr>
        <p:spPr>
          <a:xfrm>
            <a:off x="53008" y="1326598"/>
            <a:ext cx="9008441" cy="3696252"/>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sz="900" dirty="0">
                <a:latin typeface="Merriweather Light" panose="00000400000000000000" pitchFamily="2" charset="0"/>
              </a:rPr>
              <a:t>Currently, we are leveraging a </a:t>
            </a:r>
            <a:r>
              <a:rPr lang="en-US" sz="900" dirty="0" err="1">
                <a:latin typeface="Merriweather Light" panose="00000400000000000000" pitchFamily="2" charset="0"/>
              </a:rPr>
              <a:t>Gradio</a:t>
            </a:r>
            <a:r>
              <a:rPr lang="en-US" sz="900" dirty="0">
                <a:latin typeface="Merriweather Light" panose="00000400000000000000" pitchFamily="2" charset="0"/>
              </a:rPr>
              <a:t> app to handle our model interactions, given the limitations we faced with using simple chat inputs. Initially, the data requirements for our model involved numerous variables and complex details that made simple chat inputs inefficient. The input size was too extensive, requiring a more robust solution to handle the data effectively.</a:t>
            </a:r>
          </a:p>
          <a:p>
            <a:endParaRPr lang="en-US" sz="900" dirty="0">
              <a:latin typeface="Merriweather Light" panose="00000400000000000000" pitchFamily="2" charset="0"/>
            </a:endParaRPr>
          </a:p>
          <a:p>
            <a:r>
              <a:rPr lang="en-US" sz="900" dirty="0">
                <a:latin typeface="Merriweather Light" panose="00000400000000000000" pitchFamily="2" charset="0"/>
              </a:rPr>
              <a:t>To address this, we restructured our approach by enabling file uploads, allowing us to work with larger datasets efficiently. The </a:t>
            </a:r>
            <a:r>
              <a:rPr lang="en-US" sz="900" dirty="0" err="1">
                <a:latin typeface="Merriweather Light" panose="00000400000000000000" pitchFamily="2" charset="0"/>
              </a:rPr>
              <a:t>Gradio</a:t>
            </a:r>
            <a:r>
              <a:rPr lang="en-US" sz="900" dirty="0">
                <a:latin typeface="Merriweather Light" panose="00000400000000000000" pitchFamily="2" charset="0"/>
              </a:rPr>
              <a:t> app now supports uploads in standard formats, such as CSV or Excel files, enabling easy data entry and integration.</a:t>
            </a:r>
          </a:p>
          <a:p>
            <a:endParaRPr lang="en-US" sz="900" dirty="0">
              <a:latin typeface="Merriweather Light" panose="00000400000000000000" pitchFamily="2" charset="0"/>
            </a:endParaRPr>
          </a:p>
          <a:p>
            <a:r>
              <a:rPr lang="en-US" sz="900" dirty="0">
                <a:latin typeface="Merriweather Light" panose="00000400000000000000" pitchFamily="2" charset="0"/>
              </a:rPr>
              <a:t>With this setup, users can upload a file containing the relevant data, and the app processes it to return a </a:t>
            </a:r>
            <a:r>
              <a:rPr lang="en-US" sz="900" dirty="0" err="1">
                <a:latin typeface="Merriweather Light" panose="00000400000000000000" pitchFamily="2" charset="0"/>
              </a:rPr>
              <a:t>dataframe</a:t>
            </a:r>
            <a:r>
              <a:rPr lang="en-US" sz="900" dirty="0">
                <a:latin typeface="Merriweather Light" panose="00000400000000000000" pitchFamily="2" charset="0"/>
              </a:rPr>
              <a:t> that includes predictions on whether a pitch thrown would result in a strike. For example, coaches can upload historical game data, and the app will provide a detailed analysis that helps determine the best pitch for different scenarios. This approach not only helps in handling larger input sizes but also allows for a more detailed analysis of the data, providing coaches and players with a deeper understanding of pitch outcomes based on specific game conditions.</a:t>
            </a:r>
          </a:p>
          <a:p>
            <a:endParaRPr lang="en-US" sz="900" dirty="0">
              <a:latin typeface="Merriweather Light" panose="00000400000000000000" pitchFamily="2" charset="0"/>
            </a:endParaRPr>
          </a:p>
          <a:p>
            <a:r>
              <a:rPr lang="en-US" sz="900" b="1" dirty="0">
                <a:latin typeface="Merriweather Light" panose="00000400000000000000" pitchFamily="2" charset="0"/>
              </a:rPr>
              <a:t>Key Advantages of the Current Approach</a:t>
            </a:r>
            <a:r>
              <a:rPr lang="en-US" sz="900" dirty="0">
                <a:latin typeface="Merriweather Light" panose="00000400000000000000" pitchFamily="2" charset="0"/>
              </a:rPr>
              <a:t>:</a:t>
            </a:r>
          </a:p>
          <a:p>
            <a:endParaRPr lang="en-US" sz="900" dirty="0">
              <a:latin typeface="Merriweather Light" panose="00000400000000000000" pitchFamily="2" charset="0"/>
            </a:endParaRPr>
          </a:p>
          <a:p>
            <a:pPr marL="171450" indent="-171450">
              <a:buFont typeface="Arial" panose="020B0604020202020204" pitchFamily="34" charset="0"/>
              <a:buChar char="•"/>
            </a:pPr>
            <a:r>
              <a:rPr lang="en-US" sz="900" b="1" dirty="0">
                <a:latin typeface="Merriweather Light" panose="00000400000000000000" pitchFamily="2" charset="0"/>
              </a:rPr>
              <a:t>Scalable Data Handling</a:t>
            </a:r>
            <a:r>
              <a:rPr lang="en-US" sz="900" dirty="0">
                <a:latin typeface="Merriweather Light" panose="00000400000000000000" pitchFamily="2" charset="0"/>
              </a:rPr>
              <a:t>: File uploads allow for the efficient processing of larger datasets that are too complex for simple text input.</a:t>
            </a:r>
          </a:p>
          <a:p>
            <a:pPr marL="171450" indent="-171450">
              <a:buFont typeface="Arial" panose="020B0604020202020204" pitchFamily="34" charset="0"/>
              <a:buChar char="•"/>
            </a:pPr>
            <a:r>
              <a:rPr lang="en-US" sz="900" b="1" dirty="0">
                <a:latin typeface="Merriweather Light" panose="00000400000000000000" pitchFamily="2" charset="0"/>
              </a:rPr>
              <a:t>Improved Accuracy</a:t>
            </a:r>
            <a:r>
              <a:rPr lang="en-US" sz="900" dirty="0">
                <a:latin typeface="Merriweather Light" panose="00000400000000000000" pitchFamily="2" charset="0"/>
              </a:rPr>
              <a:t>: By analyzing a comprehensive dataset, the model can generate more accurate predictions, enhancing decision-making.</a:t>
            </a:r>
          </a:p>
          <a:p>
            <a:pPr marL="171450" indent="-171450">
              <a:buFont typeface="Arial" panose="020B0604020202020204" pitchFamily="34" charset="0"/>
              <a:buChar char="•"/>
            </a:pPr>
            <a:r>
              <a:rPr lang="en-US" sz="900" b="1" dirty="0">
                <a:latin typeface="Merriweather Light" panose="00000400000000000000" pitchFamily="2" charset="0"/>
              </a:rPr>
              <a:t>Enhanced User Experience</a:t>
            </a:r>
            <a:r>
              <a:rPr lang="en-US" sz="900" dirty="0">
                <a:latin typeface="Merriweather Light" panose="00000400000000000000" pitchFamily="2" charset="0"/>
              </a:rPr>
              <a:t>: The ability to upload data files simplifies the process for coaches and players, ensuring ease of use without sacrificing analytical depth.</a:t>
            </a:r>
          </a:p>
          <a:p>
            <a:pPr marL="171450" indent="-171450">
              <a:buFont typeface="Arial" panose="020B0604020202020204" pitchFamily="34" charset="0"/>
              <a:buChar char="•"/>
            </a:pPr>
            <a:r>
              <a:rPr lang="en-US" sz="900" b="1" dirty="0">
                <a:latin typeface="Merriweather Light" panose="00000400000000000000" pitchFamily="2" charset="0"/>
              </a:rPr>
              <a:t>Detailed Insights</a:t>
            </a:r>
            <a:r>
              <a:rPr lang="en-US" sz="900" dirty="0">
                <a:latin typeface="Merriweather Light" panose="00000400000000000000" pitchFamily="2" charset="0"/>
              </a:rPr>
              <a:t>: The returned </a:t>
            </a:r>
            <a:r>
              <a:rPr lang="en-US" sz="900" dirty="0" err="1">
                <a:latin typeface="Merriweather Light" panose="00000400000000000000" pitchFamily="2" charset="0"/>
              </a:rPr>
              <a:t>dataframe</a:t>
            </a:r>
            <a:r>
              <a:rPr lang="en-US" sz="900" dirty="0">
                <a:latin typeface="Merriweather Light" panose="00000400000000000000" pitchFamily="2" charset="0"/>
              </a:rPr>
              <a:t> offers a granular view of pitch outcomes, helping coaches and players refine their strategies based on precise game conditions.</a:t>
            </a:r>
          </a:p>
          <a:p>
            <a:endParaRPr lang="en-US" sz="800" dirty="0">
              <a:latin typeface="Merriweather Light"/>
              <a:ea typeface="Merriweather Light"/>
              <a:cs typeface="Merriweather Light"/>
            </a:endParaRPr>
          </a:p>
        </p:txBody>
      </p:sp>
    </p:spTree>
    <p:extLst>
      <p:ext uri="{BB962C8B-B14F-4D97-AF65-F5344CB8AC3E}">
        <p14:creationId xmlns:p14="http://schemas.microsoft.com/office/powerpoint/2010/main" val="3478439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DEC5-9C15-1030-0A3D-82473045680A}"/>
              </a:ext>
            </a:extLst>
          </p:cNvPr>
          <p:cNvSpPr>
            <a:spLocks noGrp="1"/>
          </p:cNvSpPr>
          <p:nvPr>
            <p:ph type="title"/>
          </p:nvPr>
        </p:nvSpPr>
        <p:spPr/>
        <p:txBody>
          <a:bodyPr/>
          <a:lstStyle/>
          <a:p>
            <a:r>
              <a:rPr lang="en-US"/>
              <a:t>Companion App 1 – General Chatbot</a:t>
            </a:r>
          </a:p>
        </p:txBody>
      </p:sp>
      <p:pic>
        <p:nvPicPr>
          <p:cNvPr id="3" name="Picture 2" descr="A screenshot of a computer&#10;&#10;Description automatically generated">
            <a:extLst>
              <a:ext uri="{FF2B5EF4-FFF2-40B4-BE49-F238E27FC236}">
                <a16:creationId xmlns:a16="http://schemas.microsoft.com/office/drawing/2014/main" id="{7A436A28-F7C0-DE31-E339-53C6AAB85572}"/>
              </a:ext>
            </a:extLst>
          </p:cNvPr>
          <p:cNvPicPr>
            <a:picLocks noChangeAspect="1"/>
          </p:cNvPicPr>
          <p:nvPr/>
        </p:nvPicPr>
        <p:blipFill>
          <a:blip r:embed="rId2"/>
          <a:stretch>
            <a:fillRect/>
          </a:stretch>
        </p:blipFill>
        <p:spPr>
          <a:xfrm>
            <a:off x="102916" y="1679419"/>
            <a:ext cx="4275565" cy="2167984"/>
          </a:xfrm>
          <a:prstGeom prst="rect">
            <a:avLst/>
          </a:prstGeom>
        </p:spPr>
      </p:pic>
      <p:pic>
        <p:nvPicPr>
          <p:cNvPr id="4" name="Picture 3" descr="A screenshot of a black and white website&#10;&#10;Description automatically generated">
            <a:extLst>
              <a:ext uri="{FF2B5EF4-FFF2-40B4-BE49-F238E27FC236}">
                <a16:creationId xmlns:a16="http://schemas.microsoft.com/office/drawing/2014/main" id="{D7597778-5F3D-E66E-8CBD-865AE4D39F34}"/>
              </a:ext>
            </a:extLst>
          </p:cNvPr>
          <p:cNvPicPr>
            <a:picLocks noChangeAspect="1"/>
          </p:cNvPicPr>
          <p:nvPr/>
        </p:nvPicPr>
        <p:blipFill>
          <a:blip r:embed="rId3"/>
          <a:stretch>
            <a:fillRect/>
          </a:stretch>
        </p:blipFill>
        <p:spPr>
          <a:xfrm>
            <a:off x="4820639" y="1679652"/>
            <a:ext cx="4276839" cy="3143250"/>
          </a:xfrm>
          <a:prstGeom prst="rect">
            <a:avLst/>
          </a:prstGeom>
        </p:spPr>
      </p:pic>
      <p:sp>
        <p:nvSpPr>
          <p:cNvPr id="5" name="Arrow: Chevron 4">
            <a:extLst>
              <a:ext uri="{FF2B5EF4-FFF2-40B4-BE49-F238E27FC236}">
                <a16:creationId xmlns:a16="http://schemas.microsoft.com/office/drawing/2014/main" id="{CAFAD7CB-8633-07A9-A74A-BE3DE808834E}"/>
              </a:ext>
            </a:extLst>
          </p:cNvPr>
          <p:cNvSpPr/>
          <p:nvPr/>
        </p:nvSpPr>
        <p:spPr>
          <a:xfrm>
            <a:off x="4408912" y="2346960"/>
            <a:ext cx="365760" cy="510539"/>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586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DEC5-9C15-1030-0A3D-82473045680A}"/>
              </a:ext>
            </a:extLst>
          </p:cNvPr>
          <p:cNvSpPr>
            <a:spLocks noGrp="1"/>
          </p:cNvSpPr>
          <p:nvPr>
            <p:ph type="title"/>
          </p:nvPr>
        </p:nvSpPr>
        <p:spPr/>
        <p:txBody>
          <a:bodyPr/>
          <a:lstStyle/>
          <a:p>
            <a:r>
              <a:rPr lang="en-US"/>
              <a:t>Companion App 2 – Audio Chatbot</a:t>
            </a:r>
          </a:p>
        </p:txBody>
      </p:sp>
      <p:pic>
        <p:nvPicPr>
          <p:cNvPr id="7" name="Picture 6" descr="A screenshot of a video game&#10;&#10;Description automatically generated">
            <a:extLst>
              <a:ext uri="{FF2B5EF4-FFF2-40B4-BE49-F238E27FC236}">
                <a16:creationId xmlns:a16="http://schemas.microsoft.com/office/drawing/2014/main" id="{AD5DB711-64A1-53BC-07F4-DF9972BB19AF}"/>
              </a:ext>
            </a:extLst>
          </p:cNvPr>
          <p:cNvPicPr>
            <a:picLocks noChangeAspect="1"/>
          </p:cNvPicPr>
          <p:nvPr/>
        </p:nvPicPr>
        <p:blipFill>
          <a:blip r:embed="rId2"/>
          <a:stretch>
            <a:fillRect/>
          </a:stretch>
        </p:blipFill>
        <p:spPr>
          <a:xfrm>
            <a:off x="76200" y="1485900"/>
            <a:ext cx="8991600" cy="2171700"/>
          </a:xfrm>
          <a:prstGeom prst="rect">
            <a:avLst/>
          </a:prstGeom>
        </p:spPr>
      </p:pic>
      <p:sp>
        <p:nvSpPr>
          <p:cNvPr id="8" name="TextBox 7">
            <a:extLst>
              <a:ext uri="{FF2B5EF4-FFF2-40B4-BE49-F238E27FC236}">
                <a16:creationId xmlns:a16="http://schemas.microsoft.com/office/drawing/2014/main" id="{708D6736-2C67-12BB-E779-E4FC3B97B6AC}"/>
              </a:ext>
            </a:extLst>
          </p:cNvPr>
          <p:cNvSpPr txBox="1"/>
          <p:nvPr/>
        </p:nvSpPr>
        <p:spPr>
          <a:xfrm>
            <a:off x="2928309" y="3785840"/>
            <a:ext cx="32840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Merriweather Light"/>
              </a:rPr>
              <a:t>Public Link:</a:t>
            </a:r>
          </a:p>
          <a:p>
            <a:pPr algn="ctr"/>
            <a:r>
              <a:rPr lang="en-US">
                <a:latin typeface="Merriweather Light"/>
                <a:hlinkClick r:id="rId3"/>
              </a:rPr>
              <a:t>Speech-to-Text Baseball Coach AI</a:t>
            </a:r>
            <a:endParaRPr lang="en-US">
              <a:latin typeface="Merriweather Light"/>
            </a:endParaRPr>
          </a:p>
        </p:txBody>
      </p:sp>
    </p:spTree>
    <p:extLst>
      <p:ext uri="{BB962C8B-B14F-4D97-AF65-F5344CB8AC3E}">
        <p14:creationId xmlns:p14="http://schemas.microsoft.com/office/powerpoint/2010/main" val="698424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Future State</a:t>
            </a:r>
            <a:endParaRPr dirty="0"/>
          </a:p>
        </p:txBody>
      </p:sp>
      <p:sp>
        <p:nvSpPr>
          <p:cNvPr id="4" name="Google Shape;288;p39">
            <a:extLst>
              <a:ext uri="{FF2B5EF4-FFF2-40B4-BE49-F238E27FC236}">
                <a16:creationId xmlns:a16="http://schemas.microsoft.com/office/drawing/2014/main" id="{1F52D50F-A477-A415-0CCF-C0A64B409A28}"/>
              </a:ext>
            </a:extLst>
          </p:cNvPr>
          <p:cNvSpPr/>
          <p:nvPr/>
        </p:nvSpPr>
        <p:spPr>
          <a:xfrm>
            <a:off x="53008" y="1326599"/>
            <a:ext cx="9021141" cy="3670852"/>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900">
              <a:latin typeface="Merriweather Light"/>
            </a:endParaRPr>
          </a:p>
          <a:p>
            <a:endParaRPr lang="en-US" sz="900">
              <a:latin typeface="Merriweather Light"/>
            </a:endParaRPr>
          </a:p>
          <a:p>
            <a:endParaRPr lang="en-US" sz="900">
              <a:latin typeface="Merriweather Light"/>
            </a:endParaRPr>
          </a:p>
          <a:p>
            <a:endParaRPr lang="en-US" sz="900">
              <a:latin typeface="Merriweather Light"/>
            </a:endParaRPr>
          </a:p>
          <a:p>
            <a:r>
              <a:rPr lang="en-US" sz="900">
                <a:latin typeface="Merriweather Light"/>
              </a:rPr>
              <a:t>Looking ahead, our next build will focus on introducing an advanced chatbot feature that will revolutionize in-game decision-making for the Colorado Rockies. This enhancement will allow coaches and players to interact seamlessly with the app by describing game conditions—such as outs, base runners, and batter profiles—to receive instant, data-driven recommendations for the optimal pitch. The conversational interface will simplify the complexity of analytics, providing actionable insights in real time and ultimately enhancing strategic precision on the field.</a:t>
            </a:r>
            <a:endParaRPr lang="en-US"/>
          </a:p>
          <a:p>
            <a:endParaRPr lang="en-US" sz="900" b="1">
              <a:latin typeface="Merriweather Light"/>
            </a:endParaRPr>
          </a:p>
          <a:p>
            <a:r>
              <a:rPr lang="en-US" sz="900" b="1">
                <a:latin typeface="Merriweather Light"/>
              </a:rPr>
              <a:t>NN Model Updates:</a:t>
            </a:r>
          </a:p>
          <a:p>
            <a:endParaRPr lang="en-US" sz="900" b="1">
              <a:latin typeface="Merriweather Light"/>
            </a:endParaRPr>
          </a:p>
          <a:p>
            <a:pPr marL="171450" indent="-171450">
              <a:buFont typeface="Arial,Sans-Serif"/>
              <a:buChar char="•"/>
            </a:pPr>
            <a:r>
              <a:rPr lang="en-US" sz="900" b="1">
                <a:latin typeface="Merriweather Light"/>
              </a:rPr>
              <a:t>Simplifying Inputs</a:t>
            </a:r>
            <a:r>
              <a:rPr lang="en-US" sz="900">
                <a:latin typeface="Merriweather Light"/>
              </a:rPr>
              <a:t>: Less columns of data (not one hot encoding home and team would clear up a lot of columns for input)</a:t>
            </a:r>
          </a:p>
          <a:p>
            <a:pPr marL="171450" indent="-171450">
              <a:buFont typeface="Arial,Sans-Serif"/>
              <a:buChar char="•"/>
            </a:pPr>
            <a:r>
              <a:rPr lang="en-US" sz="900" b="1">
                <a:latin typeface="Merriweather Light"/>
              </a:rPr>
              <a:t>Expanding Model Scope:</a:t>
            </a:r>
            <a:r>
              <a:rPr lang="en-US" sz="900">
                <a:solidFill>
                  <a:srgbClr val="666666"/>
                </a:solidFill>
                <a:latin typeface="Merriweather Light"/>
              </a:rPr>
              <a:t> </a:t>
            </a:r>
            <a:r>
              <a:rPr lang="en-US" sz="900">
                <a:latin typeface="Merriweather Light"/>
              </a:rPr>
              <a:t>Adding more batter statistics that may make the model stronger.</a:t>
            </a:r>
          </a:p>
          <a:p>
            <a:endParaRPr lang="en-US" sz="900">
              <a:latin typeface="Merriweather Light" panose="00000400000000000000" pitchFamily="2" charset="0"/>
            </a:endParaRPr>
          </a:p>
          <a:p>
            <a:r>
              <a:rPr lang="en-US" sz="900" b="1">
                <a:latin typeface="Merriweather Light"/>
              </a:rPr>
              <a:t>Key Features of the Chatbot Enhancement</a:t>
            </a:r>
            <a:r>
              <a:rPr lang="en-US" sz="900">
                <a:latin typeface="Merriweather Light"/>
              </a:rPr>
              <a:t>:</a:t>
            </a:r>
          </a:p>
          <a:p>
            <a:endParaRPr lang="en-US" sz="900" dirty="0">
              <a:latin typeface="Merriweather Light" panose="00000400000000000000" pitchFamily="2" charset="0"/>
            </a:endParaRPr>
          </a:p>
          <a:p>
            <a:pPr marL="171450" indent="-171450">
              <a:buFont typeface="Arial" panose="020B0604020202020204" pitchFamily="34" charset="0"/>
              <a:buChar char="•"/>
            </a:pPr>
            <a:r>
              <a:rPr lang="en-US" sz="900" b="1">
                <a:latin typeface="Merriweather Light"/>
              </a:rPr>
              <a:t>Real-Time Interaction</a:t>
            </a:r>
            <a:r>
              <a:rPr lang="en-US" sz="900">
                <a:latin typeface="Merriweather Light"/>
              </a:rPr>
              <a:t>: Coaches and players can provide game scenarios and receive instant, actionable recommendations.</a:t>
            </a:r>
          </a:p>
          <a:p>
            <a:pPr marL="171450" indent="-171450">
              <a:buFont typeface="Arial" panose="020B0604020202020204" pitchFamily="34" charset="0"/>
              <a:buChar char="•"/>
            </a:pPr>
            <a:r>
              <a:rPr lang="en-US" sz="900" b="1">
                <a:latin typeface="Merriweather Light"/>
              </a:rPr>
              <a:t>Conversational Interface</a:t>
            </a:r>
            <a:r>
              <a:rPr lang="en-US" sz="900">
                <a:latin typeface="Merriweather Light"/>
              </a:rPr>
              <a:t>: Uses natural language, making complex data intuitive and easy to understand.</a:t>
            </a:r>
          </a:p>
          <a:p>
            <a:pPr marL="171450" indent="-171450">
              <a:buFont typeface="Arial" panose="020B0604020202020204" pitchFamily="34" charset="0"/>
              <a:buChar char="•"/>
            </a:pPr>
            <a:r>
              <a:rPr lang="en-US" sz="900" b="1">
                <a:latin typeface="Merriweather Light"/>
              </a:rPr>
              <a:t>Tailored Insights</a:t>
            </a:r>
            <a:r>
              <a:rPr lang="en-US" sz="900">
                <a:latin typeface="Merriweather Light"/>
              </a:rPr>
              <a:t>: Delivers recommendations customized to the specific game situation, boosting the decision-making process.</a:t>
            </a:r>
          </a:p>
          <a:p>
            <a:pPr marL="171450" indent="-171450">
              <a:buFont typeface="Arial" panose="020B0604020202020204" pitchFamily="34" charset="0"/>
              <a:buChar char="•"/>
            </a:pPr>
            <a:r>
              <a:rPr lang="en-US" sz="900" b="1">
                <a:latin typeface="Merriweather Light"/>
              </a:rPr>
              <a:t>Seamless Integration</a:t>
            </a:r>
            <a:r>
              <a:rPr lang="en-US" sz="900">
                <a:latin typeface="Merriweather Light"/>
              </a:rPr>
              <a:t>: Designed for quick and easy use during games, allowing coaches and players to leverage data without interruption.</a:t>
            </a:r>
          </a:p>
          <a:p>
            <a:pPr marL="171450" indent="-171450">
              <a:buFont typeface="Arial" panose="020B0604020202020204" pitchFamily="34" charset="0"/>
              <a:buChar char="•"/>
            </a:pPr>
            <a:r>
              <a:rPr lang="en-US" sz="900" b="1">
                <a:latin typeface="Merriweather Light"/>
              </a:rPr>
              <a:t>Enhanced Strategic Adaptability</a:t>
            </a:r>
            <a:r>
              <a:rPr lang="en-US" sz="900">
                <a:latin typeface="Merriweather Light"/>
              </a:rPr>
              <a:t>: Ensures adaptability by providing insights that evolve with changing game dynamics.</a:t>
            </a:r>
          </a:p>
          <a:p>
            <a:pPr marL="171450" indent="-171450">
              <a:buFont typeface="Arial" panose="020B0604020202020204" pitchFamily="34" charset="0"/>
              <a:buChar char="•"/>
            </a:pPr>
            <a:r>
              <a:rPr lang="en-US" sz="900" b="1">
                <a:latin typeface="Merriweather Light"/>
              </a:rPr>
              <a:t>AI-Driven Learning</a:t>
            </a:r>
            <a:r>
              <a:rPr lang="en-US" sz="900">
                <a:latin typeface="Merriweather Light"/>
              </a:rPr>
              <a:t>: Recommendations improve over time as the chatbot learns from past games, ensuring smarter decisions with each use.</a:t>
            </a:r>
          </a:p>
          <a:p>
            <a:pPr marL="171450" indent="-171450">
              <a:buFont typeface="Arial" panose="020B0604020202020204" pitchFamily="34" charset="0"/>
              <a:buChar char="•"/>
            </a:pPr>
            <a:r>
              <a:rPr lang="en-US" sz="900" b="1">
                <a:latin typeface="Merriweather Light"/>
              </a:rPr>
              <a:t>Collaboration with Coaches</a:t>
            </a:r>
            <a:r>
              <a:rPr lang="en-US" sz="900">
                <a:latin typeface="Merriweather Light"/>
              </a:rPr>
              <a:t>: Developed with direct feedback from coaches and players to align with real-world needs effectively.</a:t>
            </a:r>
          </a:p>
          <a:p>
            <a:pPr marL="171450" indent="-171450">
              <a:buFont typeface="Arial" panose="020B0604020202020204" pitchFamily="34" charset="0"/>
              <a:buChar char="•"/>
            </a:pPr>
            <a:r>
              <a:rPr lang="en-US" sz="900" b="1">
                <a:latin typeface="Merriweather Light"/>
              </a:rPr>
              <a:t>Game Context Awareness</a:t>
            </a:r>
            <a:r>
              <a:rPr lang="en-US" sz="900">
                <a:latin typeface="Merriweather Light"/>
              </a:rPr>
              <a:t>: Considers external factors such as weather and pitcher fatigue to provide more holistic recommendations.</a:t>
            </a:r>
          </a:p>
        </p:txBody>
      </p:sp>
      <p:pic>
        <p:nvPicPr>
          <p:cNvPr id="2" name="Picture 1">
            <a:extLst>
              <a:ext uri="{FF2B5EF4-FFF2-40B4-BE49-F238E27FC236}">
                <a16:creationId xmlns:a16="http://schemas.microsoft.com/office/drawing/2014/main" id="{379DA004-DD39-D12D-B15F-942413E40D1A}"/>
              </a:ext>
            </a:extLst>
          </p:cNvPr>
          <p:cNvPicPr>
            <a:picLocks noChangeAspect="1"/>
          </p:cNvPicPr>
          <p:nvPr/>
        </p:nvPicPr>
        <p:blipFill>
          <a:blip r:embed="rId3"/>
          <a:stretch>
            <a:fillRect/>
          </a:stretch>
        </p:blipFill>
        <p:spPr>
          <a:xfrm>
            <a:off x="247880" y="1451663"/>
            <a:ext cx="514486" cy="567221"/>
          </a:xfrm>
          <a:prstGeom prst="rect">
            <a:avLst/>
          </a:prstGeom>
        </p:spPr>
      </p:pic>
    </p:spTree>
    <p:extLst>
      <p:ext uri="{BB962C8B-B14F-4D97-AF65-F5344CB8AC3E}">
        <p14:creationId xmlns:p14="http://schemas.microsoft.com/office/powerpoint/2010/main" val="40666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9"/>
          <p:cNvSpPr txBox="1">
            <a:spLocks noGrp="1"/>
          </p:cNvSpPr>
          <p:nvPr>
            <p:ph type="title"/>
          </p:nvPr>
        </p:nvSpPr>
        <p:spPr>
          <a:xfrm>
            <a:off x="179840" y="121757"/>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t>Prototype - Mobile APP</a:t>
            </a:r>
          </a:p>
        </p:txBody>
      </p:sp>
      <p:sp>
        <p:nvSpPr>
          <p:cNvPr id="206" name="Google Shape;206;p29"/>
          <p:cNvSpPr txBox="1">
            <a:spLocks noGrp="1"/>
          </p:cNvSpPr>
          <p:nvPr>
            <p:ph type="body" idx="1"/>
          </p:nvPr>
        </p:nvSpPr>
        <p:spPr>
          <a:xfrm>
            <a:off x="-1214" y="2022473"/>
            <a:ext cx="3720772" cy="2666177"/>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accent2"/>
              </a:buClr>
              <a:buSzPts val="1300"/>
              <a:buNone/>
            </a:pPr>
            <a:r>
              <a:rPr lang="en-US" sz="1000" dirty="0">
                <a:solidFill>
                  <a:schemeClr val="bg1"/>
                </a:solidFill>
                <a:latin typeface="Merriweather Light"/>
              </a:rPr>
              <a:t>Benefits</a:t>
            </a:r>
            <a:r>
              <a:rPr lang="en-US" sz="800" dirty="0">
                <a:solidFill>
                  <a:schemeClr val="bg1"/>
                </a:solidFill>
                <a:latin typeface="Merriweather Light"/>
              </a:rPr>
              <a:t>:</a:t>
            </a:r>
          </a:p>
          <a:p>
            <a:pPr>
              <a:buClr>
                <a:schemeClr val="accent2"/>
              </a:buClr>
              <a:buSzPts val="1300"/>
              <a:buFont typeface="Arial" panose="020B0604020202020204" pitchFamily="34" charset="0"/>
              <a:buChar char="•"/>
            </a:pPr>
            <a:r>
              <a:rPr lang="en-US" sz="800" dirty="0">
                <a:solidFill>
                  <a:schemeClr val="bg1"/>
                </a:solidFill>
                <a:latin typeface="Merriweather Light"/>
              </a:rPr>
              <a:t>Real-Time Insights: Get immediate pitch suggestions tailored to the current batter and game situation.</a:t>
            </a:r>
          </a:p>
          <a:p>
            <a:pPr>
              <a:buClr>
                <a:schemeClr val="accent2"/>
              </a:buClr>
              <a:buSzPts val="1300"/>
              <a:buFont typeface="Arial" panose="020B0604020202020204" pitchFamily="34" charset="0"/>
              <a:buChar char="•"/>
            </a:pPr>
            <a:r>
              <a:rPr lang="en-US" sz="800" dirty="0">
                <a:solidFill>
                  <a:schemeClr val="bg1"/>
                </a:solidFill>
                <a:latin typeface="Merriweather Light"/>
              </a:rPr>
              <a:t>Ease of Use: The user-friendly interface ensures that coaches and players can quickly and effectively leverage data without interrupting game flow.</a:t>
            </a:r>
          </a:p>
          <a:p>
            <a:pPr>
              <a:buClr>
                <a:schemeClr val="accent2"/>
              </a:buClr>
              <a:buSzPts val="1300"/>
              <a:buFont typeface="Arial" panose="020B0604020202020204" pitchFamily="34" charset="0"/>
              <a:buChar char="•"/>
            </a:pPr>
            <a:r>
              <a:rPr lang="en-US" sz="800" dirty="0">
                <a:solidFill>
                  <a:schemeClr val="bg1"/>
                </a:solidFill>
                <a:latin typeface="Merriweather Light"/>
              </a:rPr>
              <a:t>Portable: Available right at your fingertips, the mobile app is optimized for use in the dugout or on the field, making analytics available wherever they are needed.</a:t>
            </a:r>
          </a:p>
          <a:p>
            <a:pPr lvl="0" algn="l" rtl="0">
              <a:spcBef>
                <a:spcPts val="0"/>
              </a:spcBef>
              <a:spcAft>
                <a:spcPts val="0"/>
              </a:spcAft>
              <a:buClr>
                <a:schemeClr val="accent2"/>
              </a:buClr>
              <a:buSzPts val="1300"/>
              <a:buFont typeface="Arial" panose="020B0604020202020204" pitchFamily="34" charset="0"/>
              <a:buChar char="•"/>
            </a:pPr>
            <a:endParaRPr lang="en-US" sz="800" dirty="0">
              <a:solidFill>
                <a:schemeClr val="bg1"/>
              </a:solidFill>
              <a:latin typeface="Merriweather Light" panose="00000400000000000000" pitchFamily="2" charset="0"/>
            </a:endParaRPr>
          </a:p>
          <a:p>
            <a:pPr marL="146050" lvl="0" indent="0" algn="l" rtl="0">
              <a:spcBef>
                <a:spcPts val="0"/>
              </a:spcBef>
              <a:spcAft>
                <a:spcPts val="0"/>
              </a:spcAft>
              <a:buClr>
                <a:schemeClr val="accent2"/>
              </a:buClr>
              <a:buSzPts val="1300"/>
              <a:buNone/>
            </a:pPr>
            <a:r>
              <a:rPr lang="en-US" sz="1000" dirty="0">
                <a:solidFill>
                  <a:schemeClr val="bg1"/>
                </a:solidFill>
                <a:latin typeface="Merriweather Light"/>
              </a:rPr>
              <a:t>Key</a:t>
            </a:r>
            <a:r>
              <a:rPr lang="en-US" sz="800" dirty="0">
                <a:solidFill>
                  <a:schemeClr val="bg1"/>
                </a:solidFill>
                <a:latin typeface="Merriweather Light"/>
              </a:rPr>
              <a:t> </a:t>
            </a:r>
            <a:r>
              <a:rPr lang="en-US" sz="1000" dirty="0">
                <a:solidFill>
                  <a:schemeClr val="bg1"/>
                </a:solidFill>
                <a:latin typeface="Merriweather Light"/>
              </a:rPr>
              <a:t>Takeaways</a:t>
            </a:r>
            <a:r>
              <a:rPr lang="en-US" sz="800" dirty="0">
                <a:solidFill>
                  <a:schemeClr val="bg1"/>
                </a:solidFill>
                <a:latin typeface="Merriweather Light"/>
              </a:rPr>
              <a:t>:</a:t>
            </a:r>
          </a:p>
          <a:p>
            <a:pPr>
              <a:buClr>
                <a:schemeClr val="accent2"/>
              </a:buClr>
              <a:buSzPts val="1300"/>
              <a:buFont typeface="Arial" panose="020B0604020202020204" pitchFamily="34" charset="0"/>
              <a:buChar char="•"/>
            </a:pPr>
            <a:r>
              <a:rPr lang="en-US" sz="800" dirty="0">
                <a:solidFill>
                  <a:schemeClr val="bg1"/>
                </a:solidFill>
                <a:latin typeface="Merriweather Light"/>
              </a:rPr>
              <a:t>The mobile app empowers coaches and pitchers with real-time data to enhance decision-making.</a:t>
            </a:r>
          </a:p>
          <a:p>
            <a:pPr>
              <a:buClr>
                <a:schemeClr val="accent2"/>
              </a:buClr>
              <a:buSzPts val="1300"/>
              <a:buFont typeface="Arial" panose="020B0604020202020204" pitchFamily="34" charset="0"/>
              <a:buChar char="•"/>
            </a:pPr>
            <a:r>
              <a:rPr lang="en-US" sz="800" dirty="0">
                <a:solidFill>
                  <a:schemeClr val="bg1"/>
                </a:solidFill>
                <a:latin typeface="Merriweather Light"/>
              </a:rPr>
              <a:t>Easy accessibility and simple design make it ideal for on-the-go use.</a:t>
            </a:r>
          </a:p>
          <a:p>
            <a:pPr>
              <a:buClr>
                <a:schemeClr val="accent2"/>
              </a:buClr>
              <a:buSzPts val="1300"/>
              <a:buFont typeface="Arial" panose="020B0604020202020204" pitchFamily="34" charset="0"/>
              <a:buChar char="•"/>
            </a:pPr>
            <a:r>
              <a:rPr lang="en-US" sz="800" dirty="0">
                <a:solidFill>
                  <a:schemeClr val="bg1"/>
                </a:solidFill>
                <a:latin typeface="Merriweather Light"/>
              </a:rPr>
              <a:t>The app provides an edge by helping pitchers make the best choices, increasing competitive advantag</a:t>
            </a:r>
            <a:r>
              <a:rPr lang="en-US" sz="1000" dirty="0">
                <a:solidFill>
                  <a:schemeClr val="bg1"/>
                </a:solidFill>
                <a:latin typeface="Merriweather Light"/>
              </a:rPr>
              <a:t>e.</a:t>
            </a:r>
          </a:p>
        </p:txBody>
      </p:sp>
      <p:sp>
        <p:nvSpPr>
          <p:cNvPr id="208" name="Google Shape;208;p29"/>
          <p:cNvSpPr/>
          <p:nvPr/>
        </p:nvSpPr>
        <p:spPr>
          <a:xfrm>
            <a:off x="68977" y="607920"/>
            <a:ext cx="3594043" cy="135184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solidFill>
                  <a:srgbClr val="61646B"/>
                </a:solidFill>
                <a:latin typeface="Merriweather Light"/>
                <a:ea typeface="Merriweather Light"/>
                <a:cs typeface="Merriweather Light"/>
                <a:sym typeface="Merriweather Light"/>
              </a:rPr>
              <a:t>The Colorado Rockies Mobile Pitching App puts advanced analytics directly into the hands of pitchers and coaches. Designed to provide real-time, data-driven recommendations during games, the mobile app ensures that critical insights are easily accessible, even from the dugout. By leveraging machine learning models, the app analyzes batter tendencies, pitcher strengths, and game context to make pitch recommendations that maximize success.</a:t>
            </a:r>
            <a:endParaRPr sz="900" dirty="0">
              <a:latin typeface="Merriweather Light"/>
              <a:ea typeface="Merriweather Light"/>
              <a:cs typeface="Merriweather Light"/>
              <a:sym typeface="Merriweather Light"/>
            </a:endParaRPr>
          </a:p>
        </p:txBody>
      </p:sp>
      <p:pic>
        <p:nvPicPr>
          <p:cNvPr id="28" name="Picture 27">
            <a:extLst>
              <a:ext uri="{FF2B5EF4-FFF2-40B4-BE49-F238E27FC236}">
                <a16:creationId xmlns:a16="http://schemas.microsoft.com/office/drawing/2014/main" id="{CF9555E7-B254-0FF4-04D5-2FA2D87CAE96}"/>
              </a:ext>
            </a:extLst>
          </p:cNvPr>
          <p:cNvPicPr>
            <a:picLocks noChangeAspect="1"/>
          </p:cNvPicPr>
          <p:nvPr/>
        </p:nvPicPr>
        <p:blipFill>
          <a:blip r:embed="rId3"/>
          <a:stretch>
            <a:fillRect/>
          </a:stretch>
        </p:blipFill>
        <p:spPr>
          <a:xfrm>
            <a:off x="7082066" y="1755375"/>
            <a:ext cx="1140267" cy="2263732"/>
          </a:xfrm>
          <a:prstGeom prst="rect">
            <a:avLst/>
          </a:prstGeom>
        </p:spPr>
      </p:pic>
      <p:pic>
        <p:nvPicPr>
          <p:cNvPr id="5" name="Picture 4" descr="Hand holding Smartphone iPhone 15 pro as png photo and isolated on white  background for your mobile phone app or web site design, logo Global  Business technology Stock Photo | Adobe Stock">
            <a:extLst>
              <a:ext uri="{FF2B5EF4-FFF2-40B4-BE49-F238E27FC236}">
                <a16:creationId xmlns:a16="http://schemas.microsoft.com/office/drawing/2014/main" id="{4669AA6C-BFC4-23D0-FC9C-E09029931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421" y="1482723"/>
            <a:ext cx="2994579" cy="36587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8503F10-3DBD-98ED-D240-57177520703B}"/>
              </a:ext>
            </a:extLst>
          </p:cNvPr>
          <p:cNvPicPr>
            <a:picLocks noChangeAspect="1"/>
          </p:cNvPicPr>
          <p:nvPr/>
        </p:nvPicPr>
        <p:blipFill>
          <a:blip r:embed="rId5"/>
          <a:stretch>
            <a:fillRect/>
          </a:stretch>
        </p:blipFill>
        <p:spPr>
          <a:xfrm>
            <a:off x="4711038" y="1750915"/>
            <a:ext cx="1167237" cy="2263732"/>
          </a:xfrm>
          <a:prstGeom prst="rect">
            <a:avLst/>
          </a:prstGeom>
        </p:spPr>
      </p:pic>
      <p:pic>
        <p:nvPicPr>
          <p:cNvPr id="3" name="Picture 2">
            <a:extLst>
              <a:ext uri="{FF2B5EF4-FFF2-40B4-BE49-F238E27FC236}">
                <a16:creationId xmlns:a16="http://schemas.microsoft.com/office/drawing/2014/main" id="{EE42EF1E-DE77-A3C3-8C78-E32CD0086AE6}"/>
              </a:ext>
            </a:extLst>
          </p:cNvPr>
          <p:cNvPicPr>
            <a:picLocks noChangeAspect="1"/>
          </p:cNvPicPr>
          <p:nvPr/>
        </p:nvPicPr>
        <p:blipFill>
          <a:blip r:embed="rId6"/>
          <a:stretch>
            <a:fillRect/>
          </a:stretch>
        </p:blipFill>
        <p:spPr>
          <a:xfrm>
            <a:off x="8553680" y="113484"/>
            <a:ext cx="514486" cy="567221"/>
          </a:xfrm>
          <a:prstGeom prst="rect">
            <a:avLst/>
          </a:prstGeom>
        </p:spPr>
      </p:pic>
      <p:pic>
        <p:nvPicPr>
          <p:cNvPr id="2" name="Picture 1" descr="Hand holding Smartphone iPhone 15 pro as png photo and isolated on white  background for your mobile phone app or web site design, logo Global  Business technology Stock Photo | Adobe Stock">
            <a:extLst>
              <a:ext uri="{FF2B5EF4-FFF2-40B4-BE49-F238E27FC236}">
                <a16:creationId xmlns:a16="http://schemas.microsoft.com/office/drawing/2014/main" id="{3B96BF5E-31A9-7B6C-CEF3-0CF76CE90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758807" y="1484747"/>
            <a:ext cx="3082161" cy="36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9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9"/>
          <p:cNvSpPr txBox="1">
            <a:spLocks noGrp="1"/>
          </p:cNvSpPr>
          <p:nvPr>
            <p:ph type="title"/>
          </p:nvPr>
        </p:nvSpPr>
        <p:spPr>
          <a:xfrm>
            <a:off x="152364" y="88786"/>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t>Prototype - iPad | Tablet</a:t>
            </a:r>
          </a:p>
        </p:txBody>
      </p:sp>
      <p:sp>
        <p:nvSpPr>
          <p:cNvPr id="206" name="Google Shape;206;p29"/>
          <p:cNvSpPr txBox="1">
            <a:spLocks noGrp="1"/>
          </p:cNvSpPr>
          <p:nvPr>
            <p:ph type="body" idx="1"/>
          </p:nvPr>
        </p:nvSpPr>
        <p:spPr>
          <a:xfrm>
            <a:off x="-1525" y="2132377"/>
            <a:ext cx="3440725" cy="2556273"/>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accent2"/>
              </a:buClr>
              <a:buSzPts val="1300"/>
              <a:buNone/>
            </a:pPr>
            <a:r>
              <a:rPr lang="en-US" sz="1000" dirty="0">
                <a:solidFill>
                  <a:schemeClr val="bg1"/>
                </a:solidFill>
                <a:latin typeface="Merriweather Light"/>
              </a:rPr>
              <a:t>Benefits</a:t>
            </a:r>
            <a:r>
              <a:rPr lang="en-US" sz="800" dirty="0">
                <a:solidFill>
                  <a:schemeClr val="bg1"/>
                </a:solidFill>
                <a:latin typeface="Merriweather Light"/>
              </a:rPr>
              <a:t>:</a:t>
            </a:r>
          </a:p>
          <a:p>
            <a:pPr>
              <a:buClr>
                <a:schemeClr val="accent2"/>
              </a:buClr>
              <a:buSzPts val="1300"/>
              <a:buFont typeface="Arial" panose="020B0604020202020204" pitchFamily="34" charset="0"/>
              <a:buChar char="•"/>
            </a:pPr>
            <a:r>
              <a:rPr lang="en-US" sz="800" dirty="0">
                <a:solidFill>
                  <a:schemeClr val="bg1"/>
                </a:solidFill>
                <a:latin typeface="Merriweather Light"/>
              </a:rPr>
              <a:t>Comprehensive Analysis: Delivers a more in-depth analysis of pitcher performance, batter history, and game dynamics.</a:t>
            </a:r>
          </a:p>
          <a:p>
            <a:pPr>
              <a:buClr>
                <a:schemeClr val="accent2"/>
              </a:buClr>
              <a:buSzPts val="1300"/>
              <a:buFont typeface="Arial" panose="020B0604020202020204" pitchFamily="34" charset="0"/>
              <a:buChar char="•"/>
            </a:pPr>
            <a:r>
              <a:rPr lang="en-US" sz="800" dirty="0">
                <a:solidFill>
                  <a:schemeClr val="bg1"/>
                </a:solidFill>
                <a:latin typeface="Merriweather Light"/>
              </a:rPr>
              <a:t>Enhanced Visualization: Larger screen allows for better visualization of complex data, heat maps, and comparative analyses.</a:t>
            </a:r>
          </a:p>
          <a:p>
            <a:pPr>
              <a:buClr>
                <a:schemeClr val="accent2"/>
              </a:buClr>
              <a:buSzPts val="1300"/>
              <a:buFont typeface="Arial" panose="020B0604020202020204" pitchFamily="34" charset="0"/>
              <a:buChar char="•"/>
            </a:pPr>
            <a:r>
              <a:rPr lang="en-US" sz="800" dirty="0">
                <a:solidFill>
                  <a:schemeClr val="bg1"/>
                </a:solidFill>
                <a:latin typeface="Merriweather Light"/>
              </a:rPr>
              <a:t>Strategic Preparation: Ideal for pre-game planning and in-game adjustments, helping coaches create winning strategies tailored to every scenario.</a:t>
            </a:r>
          </a:p>
          <a:p>
            <a:pPr lvl="0" algn="l" rtl="0">
              <a:spcBef>
                <a:spcPts val="0"/>
              </a:spcBef>
              <a:spcAft>
                <a:spcPts val="0"/>
              </a:spcAft>
              <a:buClr>
                <a:schemeClr val="accent2"/>
              </a:buClr>
              <a:buSzPts val="1300"/>
              <a:buFont typeface="Arial" panose="020B0604020202020204" pitchFamily="34" charset="0"/>
              <a:buChar char="•"/>
            </a:pPr>
            <a:endParaRPr lang="en-US" sz="800" dirty="0">
              <a:solidFill>
                <a:schemeClr val="bg1"/>
              </a:solidFill>
              <a:latin typeface="Merriweather Light"/>
            </a:endParaRPr>
          </a:p>
          <a:p>
            <a:pPr marL="146050" lvl="0" indent="0" algn="l" rtl="0">
              <a:spcBef>
                <a:spcPts val="0"/>
              </a:spcBef>
              <a:spcAft>
                <a:spcPts val="0"/>
              </a:spcAft>
              <a:buClr>
                <a:schemeClr val="accent2"/>
              </a:buClr>
              <a:buSzPts val="1300"/>
              <a:buNone/>
            </a:pPr>
            <a:r>
              <a:rPr lang="en-US" sz="1000" dirty="0">
                <a:solidFill>
                  <a:schemeClr val="bg1"/>
                </a:solidFill>
                <a:latin typeface="Merriweather Light"/>
              </a:rPr>
              <a:t>Key</a:t>
            </a:r>
            <a:r>
              <a:rPr lang="en-US" sz="800" dirty="0">
                <a:solidFill>
                  <a:schemeClr val="bg1"/>
                </a:solidFill>
                <a:latin typeface="Merriweather Light"/>
              </a:rPr>
              <a:t> </a:t>
            </a:r>
            <a:r>
              <a:rPr lang="en-US" sz="1000" dirty="0">
                <a:solidFill>
                  <a:schemeClr val="bg1"/>
                </a:solidFill>
                <a:latin typeface="Merriweather Light"/>
              </a:rPr>
              <a:t>Takeaways</a:t>
            </a:r>
            <a:r>
              <a:rPr lang="en-US" sz="800" dirty="0">
                <a:solidFill>
                  <a:schemeClr val="bg1"/>
                </a:solidFill>
                <a:latin typeface="Merriweather Light"/>
              </a:rPr>
              <a:t>:</a:t>
            </a:r>
          </a:p>
          <a:p>
            <a:pPr>
              <a:buClr>
                <a:schemeClr val="accent2"/>
              </a:buClr>
              <a:buSzPts val="1300"/>
              <a:buFont typeface="Arial" panose="020B0604020202020204" pitchFamily="34" charset="0"/>
              <a:buChar char="•"/>
            </a:pPr>
            <a:r>
              <a:rPr lang="en-US" sz="800" dirty="0">
                <a:solidFill>
                  <a:schemeClr val="bg1"/>
                </a:solidFill>
                <a:latin typeface="Merriweather Light"/>
              </a:rPr>
              <a:t>The iPad and Notebook app offers detailed analysis for strategic decision-making.</a:t>
            </a:r>
          </a:p>
          <a:p>
            <a:pPr>
              <a:buClr>
                <a:schemeClr val="accent2"/>
              </a:buClr>
              <a:buSzPts val="1300"/>
              <a:buFont typeface="Arial" panose="020B0604020202020204" pitchFamily="34" charset="0"/>
              <a:buChar char="•"/>
            </a:pPr>
            <a:r>
              <a:rPr lang="en-US" sz="800" dirty="0">
                <a:solidFill>
                  <a:schemeClr val="bg1"/>
                </a:solidFill>
                <a:latin typeface="Merriweather Light"/>
              </a:rPr>
              <a:t>Coaches can use visual tools to identify trends, make adjustments, and strengthen pitching plans.</a:t>
            </a:r>
          </a:p>
          <a:p>
            <a:pPr>
              <a:buClr>
                <a:schemeClr val="accent2"/>
              </a:buClr>
              <a:buSzPts val="1300"/>
              <a:buFont typeface="Arial" panose="020B0604020202020204" pitchFamily="34" charset="0"/>
              <a:buChar char="•"/>
            </a:pPr>
            <a:r>
              <a:rPr lang="en-US" sz="800" dirty="0">
                <a:solidFill>
                  <a:schemeClr val="bg1"/>
                </a:solidFill>
                <a:latin typeface="Merriweather Light"/>
              </a:rPr>
              <a:t>Best suited for both in-depth pre-game preparation and detailed mid-game analysis to outmatch competitors.</a:t>
            </a:r>
          </a:p>
        </p:txBody>
      </p:sp>
      <p:sp>
        <p:nvSpPr>
          <p:cNvPr id="208" name="Google Shape;208;p29"/>
          <p:cNvSpPr/>
          <p:nvPr/>
        </p:nvSpPr>
        <p:spPr>
          <a:xfrm>
            <a:off x="80927" y="641423"/>
            <a:ext cx="3590965" cy="1341414"/>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solidFill>
                  <a:srgbClr val="61646B"/>
                </a:solidFill>
                <a:latin typeface="Merriweather Light"/>
                <a:ea typeface="Merriweather Light"/>
                <a:cs typeface="Merriweather Light"/>
                <a:sym typeface="Merriweather Light"/>
              </a:rPr>
              <a:t>The Colorado Rockies iPad and Notebook Pitching App provides a more comprehensive analysis experience for pitching strategy. Designed for pre-game preparation and in-depth mid-game analysis, this version of the app allows coaches to visualize data trends, explore scenarios, and develop winning strategies that align with each pitcher's strengths. The larger screen and more detailed views make this the ultimate coaching tool for enhancing the Rockies' pitching approach.</a:t>
            </a:r>
            <a:endParaRPr sz="900" dirty="0">
              <a:latin typeface="Merriweather Light"/>
              <a:ea typeface="Merriweather Light"/>
              <a:cs typeface="Merriweather Light"/>
              <a:sym typeface="Merriweather Light"/>
            </a:endParaRPr>
          </a:p>
        </p:txBody>
      </p:sp>
      <p:pic>
        <p:nvPicPr>
          <p:cNvPr id="8" name="Picture 7">
            <a:extLst>
              <a:ext uri="{FF2B5EF4-FFF2-40B4-BE49-F238E27FC236}">
                <a16:creationId xmlns:a16="http://schemas.microsoft.com/office/drawing/2014/main" id="{01B7DE2C-8669-2350-00F5-2C49714F8E48}"/>
              </a:ext>
            </a:extLst>
          </p:cNvPr>
          <p:cNvPicPr>
            <a:picLocks noChangeAspect="1"/>
          </p:cNvPicPr>
          <p:nvPr/>
        </p:nvPicPr>
        <p:blipFill>
          <a:blip r:embed="rId3"/>
          <a:stretch>
            <a:fillRect/>
          </a:stretch>
        </p:blipFill>
        <p:spPr>
          <a:xfrm>
            <a:off x="5553652" y="834724"/>
            <a:ext cx="2193534" cy="3099323"/>
          </a:xfrm>
          <a:prstGeom prst="rect">
            <a:avLst/>
          </a:prstGeom>
        </p:spPr>
      </p:pic>
      <p:pic>
        <p:nvPicPr>
          <p:cNvPr id="2" name="Picture 1" descr="Hand Holding Tablet PNG Image for Free Download">
            <a:extLst>
              <a:ext uri="{FF2B5EF4-FFF2-40B4-BE49-F238E27FC236}">
                <a16:creationId xmlns:a16="http://schemas.microsoft.com/office/drawing/2014/main" id="{C36AF66A-E619-6FBC-E1E3-ECD7A5EB79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8789" y="327357"/>
            <a:ext cx="4212675" cy="481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73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207389" y="369005"/>
            <a:ext cx="5334900" cy="12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6000" dirty="0"/>
              <a:t>Wrap Up: </a:t>
            </a:r>
            <a:r>
              <a:rPr lang="en" sz="2400" dirty="0"/>
              <a:t>Conclusion</a:t>
            </a:r>
            <a:endParaRPr sz="2400" dirty="0"/>
          </a:p>
        </p:txBody>
      </p:sp>
      <p:sp>
        <p:nvSpPr>
          <p:cNvPr id="179" name="Google Shape;179;p26"/>
          <p:cNvSpPr txBox="1">
            <a:spLocks noGrp="1"/>
          </p:cNvSpPr>
          <p:nvPr>
            <p:ph type="body" idx="1"/>
          </p:nvPr>
        </p:nvSpPr>
        <p:spPr>
          <a:xfrm>
            <a:off x="38374" y="1459480"/>
            <a:ext cx="6445526" cy="2877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latin typeface="Merriweather Light" panose="00000400000000000000" pitchFamily="2" charset="0"/>
              </a:rPr>
              <a:t>As we wrap up, it's important to recognize the transformational impact this app will have on the Colorado Rockies' pitching strategy. By integrating advanced analytics, machine learning, and real-time recommendations, we are pushing the boundaries of what is possible in baseball. The Mobile and iPad/Notebook versions of the app each serve unique roles in enhancing game-time decision-making and pre-game preparation, respectively, providing a holistic approach to optimizing pitching performance.</a:t>
            </a:r>
          </a:p>
          <a:p>
            <a:pPr marL="0" lvl="0" indent="0" algn="l" rtl="0">
              <a:spcBef>
                <a:spcPts val="0"/>
              </a:spcBef>
              <a:spcAft>
                <a:spcPts val="0"/>
              </a:spcAft>
              <a:buNone/>
            </a:pPr>
            <a:endParaRPr lang="en-US" sz="800" dirty="0">
              <a:latin typeface="Merriweather Light" panose="00000400000000000000" pitchFamily="2" charset="0"/>
            </a:endParaRPr>
          </a:p>
          <a:p>
            <a:pPr marL="0" lvl="0" indent="0" algn="l" rtl="0">
              <a:spcBef>
                <a:spcPts val="0"/>
              </a:spcBef>
              <a:spcAft>
                <a:spcPts val="0"/>
              </a:spcAft>
              <a:buNone/>
            </a:pPr>
            <a:r>
              <a:rPr lang="en-US" sz="800" dirty="0">
                <a:latin typeface="Merriweather Light" panose="00000400000000000000" pitchFamily="2" charset="0"/>
              </a:rPr>
              <a:t>This solution is more than just a tool; it represents a strategic evolution. The real-time adaptability of the mobile app, coupled with the in-depth analysis capabilities of the iPad/Notebook version, ensures that both players and coaches have everything they need to succeed—from the dugout to the locker room. Additionally, the emphasis on user-centric design, seamless integration with existing systems, and adaptability make this a key asset for the Rockies not only for current use but also for future scalability. The app's capability to track player fatigue, provide visual data representations, and deliver insights into player health management is a crucial element that supports both performance and longevity.</a:t>
            </a:r>
          </a:p>
          <a:p>
            <a:pPr marL="0" lvl="0" indent="0" algn="l" rtl="0">
              <a:spcBef>
                <a:spcPts val="0"/>
              </a:spcBef>
              <a:spcAft>
                <a:spcPts val="0"/>
              </a:spcAft>
              <a:buNone/>
            </a:pPr>
            <a:endParaRPr lang="en-US" sz="800" dirty="0">
              <a:latin typeface="Merriweather Light" panose="00000400000000000000" pitchFamily="2" charset="0"/>
            </a:endParaRPr>
          </a:p>
          <a:p>
            <a:pPr marL="0" lvl="0" indent="0" algn="l" rtl="0">
              <a:spcBef>
                <a:spcPts val="0"/>
              </a:spcBef>
              <a:spcAft>
                <a:spcPts val="0"/>
              </a:spcAft>
              <a:buNone/>
            </a:pPr>
            <a:r>
              <a:rPr lang="en-US" sz="800" dirty="0">
                <a:latin typeface="Merriweather Light" panose="00000400000000000000" pitchFamily="2" charset="0"/>
              </a:rPr>
              <a:t>Through close collaboration with the coaching staff, players, and analysts, the development process has ensured that the app’s features are aligned with the real-world needs of a professional baseball team. Every recommendation, every insight, and every visualized trend is relevant, actionable, and designed to make a difference on the field. The integration of cloud computing resources guarantees that data processing is fast and efficient, even under heavy loads, allowing for seamless use during games. By combining the power of neural networks, transformer models, and an intuitive user experience, the Colorado Rockies are not just using technology—they are redefining how technology shapes the game, making smarter decisions and staying one step ahead of the competition.</a:t>
            </a:r>
          </a:p>
          <a:p>
            <a:pPr marL="0" lvl="0" indent="0" algn="l" rtl="0">
              <a:spcBef>
                <a:spcPts val="0"/>
              </a:spcBef>
              <a:spcAft>
                <a:spcPts val="0"/>
              </a:spcAft>
              <a:buNone/>
            </a:pPr>
            <a:endParaRPr lang="en-US" sz="800" dirty="0">
              <a:latin typeface="Merriweather Light" panose="00000400000000000000" pitchFamily="2" charset="0"/>
            </a:endParaRPr>
          </a:p>
          <a:p>
            <a:pPr marL="0" lvl="0" indent="0" algn="l" rtl="0">
              <a:spcBef>
                <a:spcPts val="0"/>
              </a:spcBef>
              <a:spcAft>
                <a:spcPts val="0"/>
              </a:spcAft>
              <a:buNone/>
            </a:pPr>
            <a:r>
              <a:rPr lang="en-US" sz="800" dirty="0">
                <a:latin typeface="Merriweather Light" panose="00000400000000000000" pitchFamily="2" charset="0"/>
              </a:rPr>
              <a:t>The scalability of this solution means that it is adaptable for future enhancements, such as expanding to batting strategies and integrating new data sources like sensor-based player metrics. This adaptability ensures the Rockies can continue to benefit from emerging technologies, providing them with a dynamic and future-proof strategy to maintain a competitive edge.</a:t>
            </a:r>
          </a:p>
        </p:txBody>
      </p:sp>
      <p:cxnSp>
        <p:nvCxnSpPr>
          <p:cNvPr id="2" name="Straight Arrow Connector 1">
            <a:extLst>
              <a:ext uri="{FF2B5EF4-FFF2-40B4-BE49-F238E27FC236}">
                <a16:creationId xmlns:a16="http://schemas.microsoft.com/office/drawing/2014/main" id="{2A72A922-29CA-3FBF-AB7D-0FD3BEE4E88D}"/>
              </a:ext>
            </a:extLst>
          </p:cNvPr>
          <p:cNvCxnSpPr/>
          <p:nvPr/>
        </p:nvCxnSpPr>
        <p:spPr>
          <a:xfrm>
            <a:off x="6484620" y="2106930"/>
            <a:ext cx="0" cy="2659380"/>
          </a:xfrm>
          <a:prstGeom prst="straightConnector1">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Google Shape;179;p26">
            <a:extLst>
              <a:ext uri="{FF2B5EF4-FFF2-40B4-BE49-F238E27FC236}">
                <a16:creationId xmlns:a16="http://schemas.microsoft.com/office/drawing/2014/main" id="{68825510-BDBB-025E-DAFD-0DD4F63EFE13}"/>
              </a:ext>
            </a:extLst>
          </p:cNvPr>
          <p:cNvSpPr txBox="1">
            <a:spLocks/>
          </p:cNvSpPr>
          <p:nvPr/>
        </p:nvSpPr>
        <p:spPr>
          <a:xfrm>
            <a:off x="6483900" y="2075705"/>
            <a:ext cx="2621366" cy="278598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2"/>
              </a:buClr>
              <a:buSzPts val="1300"/>
              <a:buFont typeface="Roboto"/>
              <a:buChar char="●"/>
              <a:defRPr sz="1300" b="0" i="0" u="none" strike="noStrike" cap="none">
                <a:solidFill>
                  <a:schemeClr val="accent2"/>
                </a:solidFill>
                <a:latin typeface="Roboto"/>
                <a:ea typeface="Roboto"/>
                <a:cs typeface="Roboto"/>
                <a:sym typeface="Roboto"/>
              </a:defRPr>
            </a:lvl1pPr>
            <a:lvl2pPr marL="914400" marR="0" lvl="1"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2pPr>
            <a:lvl3pPr marL="1371600" marR="0" lvl="2"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3pPr>
            <a:lvl4pPr marL="1828800" marR="0" lvl="3"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4pPr>
            <a:lvl5pPr marL="2286000" marR="0" lvl="4"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5pPr>
            <a:lvl6pPr marL="2743200" marR="0" lvl="5"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6pPr>
            <a:lvl7pPr marL="3200400" marR="0" lvl="6"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7pPr>
            <a:lvl8pPr marL="3657600" marR="0" lvl="7"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8pPr>
            <a:lvl9pPr marL="4114800" marR="0" lvl="8"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9pPr>
          </a:lstStyle>
          <a:p>
            <a:pPr marL="0" indent="0">
              <a:lnSpc>
                <a:spcPct val="114999"/>
              </a:lnSpc>
              <a:buNone/>
            </a:pPr>
            <a:r>
              <a:rPr lang="en-US" sz="1000" dirty="0">
                <a:solidFill>
                  <a:srgbClr val="FFFFFF"/>
                </a:solidFill>
                <a:latin typeface="Merriweather Light"/>
              </a:rPr>
              <a:t>Key takeaways:</a:t>
            </a:r>
          </a:p>
          <a:p>
            <a:pPr marL="171450" indent="-171450">
              <a:lnSpc>
                <a:spcPct val="114999"/>
              </a:lnSpc>
              <a:buFont typeface="Calibri"/>
              <a:buChar char="-"/>
            </a:pPr>
            <a:endParaRPr lang="en-US" sz="1000" dirty="0">
              <a:solidFill>
                <a:srgbClr val="FFFFFF"/>
              </a:solidFill>
              <a:latin typeface="Merriweather Light"/>
            </a:endParaRPr>
          </a:p>
          <a:p>
            <a:pPr marL="171450" indent="-171450">
              <a:lnSpc>
                <a:spcPct val="114999"/>
              </a:lnSpc>
              <a:buFont typeface="Calibri"/>
              <a:buChar char="-"/>
            </a:pPr>
            <a:r>
              <a:rPr lang="en-US" sz="900" dirty="0">
                <a:solidFill>
                  <a:srgbClr val="FFFFFF"/>
                </a:solidFill>
                <a:latin typeface="Merriweather Light"/>
              </a:rPr>
              <a:t>Holistic Support: Real-time and pre-game insights for better pitching strategies.</a:t>
            </a:r>
          </a:p>
          <a:p>
            <a:pPr marL="171450" indent="-171450">
              <a:lnSpc>
                <a:spcPct val="114999"/>
              </a:lnSpc>
              <a:buFont typeface="Calibri"/>
              <a:buChar char="-"/>
            </a:pPr>
            <a:r>
              <a:rPr lang="en-US" sz="900" dirty="0">
                <a:solidFill>
                  <a:srgbClr val="FFFFFF"/>
                </a:solidFill>
                <a:latin typeface="Merriweather Light"/>
              </a:rPr>
              <a:t>Player Health Management: Tracks fatigue and provides insights into physical factors to enhance longevity and well-being.</a:t>
            </a:r>
          </a:p>
          <a:p>
            <a:pPr marL="171450" indent="-171450">
              <a:lnSpc>
                <a:spcPct val="114999"/>
              </a:lnSpc>
              <a:buFont typeface="Calibri"/>
              <a:buChar char="-"/>
            </a:pPr>
            <a:r>
              <a:rPr lang="en-US" sz="900" dirty="0">
                <a:solidFill>
                  <a:srgbClr val="FFFFFF"/>
                </a:solidFill>
                <a:latin typeface="Merriweather Light"/>
              </a:rPr>
              <a:t>User-Centric and Integrated: Designed for easy adoption with existing systems, offering a seamless user experience.</a:t>
            </a:r>
          </a:p>
          <a:p>
            <a:pPr marL="171450" indent="-171450">
              <a:lnSpc>
                <a:spcPct val="114999"/>
              </a:lnSpc>
              <a:buFont typeface="Calibri"/>
              <a:buChar char="-"/>
            </a:pPr>
            <a:r>
              <a:rPr lang="en-US" sz="900" dirty="0">
                <a:solidFill>
                  <a:srgbClr val="FFFFFF"/>
                </a:solidFill>
                <a:latin typeface="Merriweather Light"/>
              </a:rPr>
              <a:t>Data-Driven Strategy: Uses cutting-edge machine learning to maintain a competitive </a:t>
            </a:r>
            <a:r>
              <a:rPr lang="en-US" sz="900" err="1">
                <a:solidFill>
                  <a:srgbClr val="FFFFFF"/>
                </a:solidFill>
                <a:latin typeface="Merriweather Light"/>
              </a:rPr>
              <a:t>edge</a:t>
            </a:r>
            <a:r>
              <a:rPr lang="en-US" sz="900" dirty="0">
                <a:solidFill>
                  <a:srgbClr val="FFFFFF"/>
                </a:solidFill>
                <a:latin typeface="Merriweather Light"/>
              </a:rPr>
              <a:t>.</a:t>
            </a:r>
          </a:p>
          <a:p>
            <a:pPr marL="171450" indent="-171450">
              <a:lnSpc>
                <a:spcPct val="114999"/>
              </a:lnSpc>
              <a:buFont typeface="Calibri"/>
              <a:buChar char="-"/>
            </a:pPr>
            <a:r>
              <a:rPr lang="en-US" sz="900" dirty="0">
                <a:solidFill>
                  <a:srgbClr val="FFFFFF"/>
                </a:solidFill>
                <a:latin typeface="Merriweather Light"/>
              </a:rPr>
              <a:t>Future Scalability: Adaptable to new functionalities, such as batting strategies and sensor-based metrics, ensuring the solution evolves with emerging technologies.</a:t>
            </a:r>
          </a:p>
        </p:txBody>
      </p:sp>
    </p:spTree>
    <p:extLst>
      <p:ext uri="{BB962C8B-B14F-4D97-AF65-F5344CB8AC3E}">
        <p14:creationId xmlns:p14="http://schemas.microsoft.com/office/powerpoint/2010/main" val="421207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6"/>
          <p:cNvSpPr txBox="1">
            <a:spLocks noGrp="1"/>
          </p:cNvSpPr>
          <p:nvPr>
            <p:ph type="subTitle" idx="1"/>
          </p:nvPr>
        </p:nvSpPr>
        <p:spPr>
          <a:xfrm>
            <a:off x="418125" y="2008635"/>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a:t>
            </a:r>
            <a:endParaRPr/>
          </a:p>
        </p:txBody>
      </p:sp>
      <p:sp>
        <p:nvSpPr>
          <p:cNvPr id="342" name="Google Shape;342;p46"/>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311675" y="798600"/>
            <a:ext cx="1974300" cy="3546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Sources</a:t>
            </a:r>
            <a:endParaRPr/>
          </a:p>
        </p:txBody>
      </p:sp>
      <p:cxnSp>
        <p:nvCxnSpPr>
          <p:cNvPr id="348" name="Google Shape;348;p47"/>
          <p:cNvCxnSpPr/>
          <p:nvPr/>
        </p:nvCxnSpPr>
        <p:spPr>
          <a:xfrm>
            <a:off x="2542600" y="349900"/>
            <a:ext cx="0" cy="44670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7"/>
          <p:cNvSpPr txBox="1"/>
          <p:nvPr/>
        </p:nvSpPr>
        <p:spPr>
          <a:xfrm>
            <a:off x="2799226" y="338250"/>
            <a:ext cx="6041700" cy="4467000"/>
          </a:xfrm>
          <a:prstGeom prst="rect">
            <a:avLst/>
          </a:prstGeom>
          <a:noFill/>
          <a:ln>
            <a:noFill/>
          </a:ln>
        </p:spPr>
        <p:txBody>
          <a:bodyPr spcFirstLastPara="1" wrap="square" lIns="91425" tIns="91425" rIns="91425" bIns="91425" anchor="t" anchorCtr="0">
            <a:noAutofit/>
          </a:bodyPr>
          <a:lstStyle/>
          <a:p>
            <a:pPr marL="171450" indent="-171450">
              <a:buFont typeface="Calibri"/>
              <a:buChar char="-"/>
            </a:pPr>
            <a:r>
              <a:rPr lang="en" sz="1200" err="1">
                <a:solidFill>
                  <a:schemeClr val="dk2"/>
                </a:solidFill>
                <a:latin typeface="Roboto"/>
                <a:ea typeface="Roboto"/>
                <a:cs typeface="Roboto"/>
              </a:rPr>
              <a:t>PyBaseball</a:t>
            </a:r>
          </a:p>
          <a:p>
            <a:pPr marL="171450" indent="-171450">
              <a:buFont typeface="Calibri"/>
              <a:buChar char="-"/>
            </a:pPr>
            <a:r>
              <a:rPr lang="en" sz="1200" err="1">
                <a:solidFill>
                  <a:schemeClr val="dk2"/>
                </a:solidFill>
                <a:latin typeface="Roboto"/>
                <a:ea typeface="Roboto"/>
                <a:cs typeface="Roboto"/>
              </a:rPr>
              <a:t>Gradio</a:t>
            </a:r>
          </a:p>
          <a:p>
            <a:pPr marL="171450" indent="-171450">
              <a:buFont typeface="Calibri"/>
              <a:buChar char="-"/>
            </a:pPr>
            <a:r>
              <a:rPr lang="en" sz="1200" err="1">
                <a:solidFill>
                  <a:schemeClr val="dk2"/>
                </a:solidFill>
                <a:latin typeface="Roboto"/>
                <a:ea typeface="Roboto"/>
                <a:cs typeface="Roboto"/>
              </a:rPr>
              <a:t>Langchain</a:t>
            </a:r>
          </a:p>
          <a:p>
            <a:pPr marL="171450" indent="-171450">
              <a:buFont typeface="Calibri"/>
              <a:buChar char="-"/>
            </a:pPr>
            <a:r>
              <a:rPr lang="en" sz="1200" dirty="0">
                <a:solidFill>
                  <a:schemeClr val="dk2"/>
                </a:solidFill>
                <a:latin typeface="Roboto"/>
                <a:ea typeface="Roboto"/>
                <a:cs typeface="Roboto"/>
              </a:rPr>
              <a:t>Gemini</a:t>
            </a:r>
          </a:p>
          <a:p>
            <a:pPr marL="171450" indent="-171450">
              <a:buFont typeface="Calibri"/>
              <a:buChar char="-"/>
            </a:pPr>
            <a:r>
              <a:rPr lang="en" sz="1200" err="1">
                <a:solidFill>
                  <a:schemeClr val="dk2"/>
                </a:solidFill>
                <a:latin typeface="Roboto"/>
                <a:ea typeface="Roboto"/>
                <a:cs typeface="Roboto"/>
              </a:rPr>
              <a:t>Tensorflow</a:t>
            </a:r>
            <a:r>
              <a:rPr lang="en" sz="1200" dirty="0">
                <a:solidFill>
                  <a:schemeClr val="dk2"/>
                </a:solidFill>
                <a:latin typeface="Roboto"/>
                <a:ea typeface="Roboto"/>
                <a:cs typeface="Roboto"/>
              </a:rPr>
              <a:t>, </a:t>
            </a:r>
            <a:r>
              <a:rPr lang="en" sz="1200" err="1">
                <a:solidFill>
                  <a:schemeClr val="dk2"/>
                </a:solidFill>
                <a:latin typeface="Roboto"/>
                <a:ea typeface="Roboto"/>
                <a:cs typeface="Roboto"/>
              </a:rPr>
              <a:t>sklearn</a:t>
            </a:r>
            <a:r>
              <a:rPr lang="en" sz="1200" dirty="0">
                <a:solidFill>
                  <a:schemeClr val="dk2"/>
                </a:solidFill>
                <a:latin typeface="Roboto"/>
                <a:ea typeface="Roboto"/>
                <a:cs typeface="Roboto"/>
              </a:rPr>
              <a:t>, etc.</a:t>
            </a:r>
          </a:p>
          <a:p>
            <a:pPr marL="171450" indent="-171450">
              <a:buFont typeface="Calibri"/>
              <a:buChar char="-"/>
            </a:pPr>
            <a:r>
              <a:rPr lang="en" sz="1200" err="1">
                <a:solidFill>
                  <a:schemeClr val="dk2"/>
                </a:solidFill>
                <a:latin typeface="Roboto"/>
                <a:ea typeface="Roboto"/>
                <a:cs typeface="Roboto"/>
              </a:rPr>
              <a:t>Razzball</a:t>
            </a:r>
            <a:r>
              <a:rPr lang="en" sz="1200" dirty="0">
                <a:solidFill>
                  <a:schemeClr val="dk2"/>
                </a:solidFill>
                <a:latin typeface="Roboto"/>
                <a:ea typeface="Roboto"/>
                <a:cs typeface="Roboto"/>
              </a:rPr>
              <a:t> for MBLAMIDs (</a:t>
            </a:r>
            <a:r>
              <a:rPr lang="en" sz="1200">
                <a:solidFill>
                  <a:schemeClr val="dk2"/>
                </a:solidFill>
                <a:ea typeface="Roboto"/>
                <a:hlinkClick r:id="rId3">
                  <a:extLst>
                    <a:ext uri="{A12FA001-AC4F-418D-AE19-62706E023703}">
                      <ahyp:hlinkClr xmlns:ahyp="http://schemas.microsoft.com/office/drawing/2018/hyperlinkcolor" val="tx"/>
                    </a:ext>
                  </a:extLst>
                </a:hlinkClick>
              </a:rPr>
              <a:t>https://razzball.com/mlbamids/</a:t>
            </a:r>
            <a:r>
              <a:rPr lang="en" sz="1200" dirty="0">
                <a:solidFill>
                  <a:schemeClr val="dk2"/>
                </a:solidFill>
                <a:ea typeface="Roboto"/>
              </a:rPr>
              <a:t>)</a:t>
            </a:r>
          </a:p>
          <a:p>
            <a:pPr marL="171450" indent="-171450">
              <a:buFont typeface="Calibri"/>
              <a:buChar char="-"/>
            </a:pPr>
            <a:r>
              <a:rPr lang="en" sz="1200" dirty="0">
                <a:solidFill>
                  <a:schemeClr val="dk2"/>
                </a:solidFill>
                <a:ea typeface="Roboto"/>
                <a:cs typeface="Roboto"/>
              </a:rPr>
              <a:t>Wikipedia </a:t>
            </a:r>
          </a:p>
          <a:p>
            <a:pPr marL="171450" indent="-171450">
              <a:buFont typeface="Calibri"/>
              <a:buChar char="-"/>
            </a:pPr>
            <a:r>
              <a:rPr lang="en" sz="1200" dirty="0">
                <a:solidFill>
                  <a:schemeClr val="dk2"/>
                </a:solidFill>
                <a:ea typeface="Roboto"/>
                <a:cs typeface="Roboto"/>
              </a:rPr>
              <a:t>Sportsarchive.net</a:t>
            </a:r>
          </a:p>
          <a:p>
            <a:pPr marL="171450" indent="-171450">
              <a:buFont typeface="Calibri"/>
              <a:buChar char="-"/>
            </a:pPr>
            <a:r>
              <a:rPr lang="en-US" sz="1200" dirty="0">
                <a:solidFill>
                  <a:schemeClr val="dk2"/>
                </a:solidFill>
                <a:ea typeface="Roboto"/>
                <a:cs typeface="Roboto"/>
              </a:rPr>
              <a:t>ChatGPT for assistance with general debugging, building functions, and UI building.</a:t>
            </a:r>
          </a:p>
          <a:p>
            <a:pPr>
              <a:lnSpc>
                <a:spcPct val="135714"/>
              </a:lnSpc>
            </a:pPr>
            <a:endParaRPr lang="en-US" dirty="0">
              <a:solidFill>
                <a:srgbClr val="666666"/>
              </a:solidFill>
              <a:latin typeface="Roboto"/>
              <a:ea typeface="Roboto"/>
              <a:cs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82556" y="798600"/>
            <a:ext cx="2406640" cy="3546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Appendix</a:t>
            </a:r>
            <a:endParaRPr dirty="0"/>
          </a:p>
        </p:txBody>
      </p:sp>
      <p:cxnSp>
        <p:nvCxnSpPr>
          <p:cNvPr id="348" name="Google Shape;348;p47"/>
          <p:cNvCxnSpPr/>
          <p:nvPr/>
        </p:nvCxnSpPr>
        <p:spPr>
          <a:xfrm>
            <a:off x="2542600" y="349900"/>
            <a:ext cx="0" cy="44670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3332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4"/>
          <p:cNvPicPr preferRelativeResize="0"/>
          <p:nvPr/>
        </p:nvPicPr>
        <p:blipFill>
          <a:blip r:embed="rId3">
            <a:alphaModFix/>
          </a:blip>
          <a:stretch>
            <a:fillRect/>
          </a:stretch>
        </p:blipFill>
        <p:spPr>
          <a:xfrm>
            <a:off x="815525" y="1760700"/>
            <a:ext cx="1469700" cy="1469700"/>
          </a:xfrm>
          <a:prstGeom prst="rect">
            <a:avLst/>
          </a:prstGeom>
          <a:solidFill>
            <a:schemeClr val="lt1"/>
          </a:solidFill>
          <a:ln>
            <a:noFill/>
          </a:ln>
        </p:spPr>
      </p:pic>
      <p:sp>
        <p:nvSpPr>
          <p:cNvPr id="72" name="Google Shape;72;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a:t>
            </a:r>
            <a:endParaRPr/>
          </a:p>
        </p:txBody>
      </p:sp>
      <p:sp>
        <p:nvSpPr>
          <p:cNvPr id="73" name="Google Shape;73;p14"/>
          <p:cNvSpPr txBox="1"/>
          <p:nvPr/>
        </p:nvSpPr>
        <p:spPr>
          <a:xfrm>
            <a:off x="815525" y="3289025"/>
            <a:ext cx="14697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Liz Cooney</a:t>
            </a:r>
            <a:endParaRPr sz="1300">
              <a:solidFill>
                <a:schemeClr val="dk2"/>
              </a:solidFill>
              <a:latin typeface="Merriweather Black"/>
              <a:ea typeface="Merriweather Black"/>
              <a:cs typeface="Merriweather Black"/>
              <a:sym typeface="Merriweather Black"/>
            </a:endParaRPr>
          </a:p>
        </p:txBody>
      </p:sp>
      <p:sp>
        <p:nvSpPr>
          <p:cNvPr id="74" name="Google Shape;74;p14"/>
          <p:cNvSpPr txBox="1"/>
          <p:nvPr/>
        </p:nvSpPr>
        <p:spPr>
          <a:xfrm>
            <a:off x="2834775" y="3289025"/>
            <a:ext cx="14697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Howard Dixon</a:t>
            </a:r>
            <a:endParaRPr sz="1300">
              <a:solidFill>
                <a:schemeClr val="dk2"/>
              </a:solidFill>
              <a:latin typeface="Merriweather Black"/>
              <a:ea typeface="Merriweather Black"/>
              <a:cs typeface="Merriweather Black"/>
              <a:sym typeface="Merriweather Black"/>
            </a:endParaRPr>
          </a:p>
        </p:txBody>
      </p:sp>
      <p:sp>
        <p:nvSpPr>
          <p:cNvPr id="75" name="Google Shape;75;p14"/>
          <p:cNvSpPr txBox="1"/>
          <p:nvPr/>
        </p:nvSpPr>
        <p:spPr>
          <a:xfrm>
            <a:off x="4642625" y="3289025"/>
            <a:ext cx="14697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Cassy Miller</a:t>
            </a:r>
            <a:endParaRPr sz="1300">
              <a:solidFill>
                <a:schemeClr val="dk2"/>
              </a:solidFill>
              <a:latin typeface="Merriweather Black"/>
              <a:ea typeface="Merriweather Black"/>
              <a:cs typeface="Merriweather Black"/>
              <a:sym typeface="Merriweather Black"/>
            </a:endParaRPr>
          </a:p>
        </p:txBody>
      </p:sp>
      <p:sp>
        <p:nvSpPr>
          <p:cNvPr id="76" name="Google Shape;76;p14"/>
          <p:cNvSpPr txBox="1"/>
          <p:nvPr/>
        </p:nvSpPr>
        <p:spPr>
          <a:xfrm>
            <a:off x="6347775" y="3289025"/>
            <a:ext cx="18864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Sandokan Stage</a:t>
            </a:r>
            <a:endParaRPr sz="1300">
              <a:solidFill>
                <a:schemeClr val="dk2"/>
              </a:solidFill>
              <a:latin typeface="Merriweather Black"/>
              <a:ea typeface="Merriweather Black"/>
              <a:cs typeface="Merriweather Black"/>
              <a:sym typeface="Merriweather Black"/>
            </a:endParaRPr>
          </a:p>
        </p:txBody>
      </p:sp>
      <p:pic>
        <p:nvPicPr>
          <p:cNvPr id="77" name="Google Shape;77;p14"/>
          <p:cNvPicPr preferRelativeResize="0"/>
          <p:nvPr/>
        </p:nvPicPr>
        <p:blipFill>
          <a:blip r:embed="rId4">
            <a:alphaModFix/>
          </a:blip>
          <a:stretch>
            <a:fillRect/>
          </a:stretch>
        </p:blipFill>
        <p:spPr>
          <a:xfrm>
            <a:off x="4613313" y="1760700"/>
            <a:ext cx="1528325" cy="1528325"/>
          </a:xfrm>
          <a:prstGeom prst="rect">
            <a:avLst/>
          </a:prstGeom>
          <a:noFill/>
          <a:ln>
            <a:noFill/>
          </a:ln>
        </p:spPr>
      </p:pic>
      <p:pic>
        <p:nvPicPr>
          <p:cNvPr id="78" name="Google Shape;78;p14"/>
          <p:cNvPicPr preferRelativeResize="0"/>
          <p:nvPr/>
        </p:nvPicPr>
        <p:blipFill>
          <a:blip r:embed="rId5">
            <a:alphaModFix/>
          </a:blip>
          <a:stretch>
            <a:fillRect/>
          </a:stretch>
        </p:blipFill>
        <p:spPr>
          <a:xfrm>
            <a:off x="6526810" y="1759194"/>
            <a:ext cx="1528326" cy="1531331"/>
          </a:xfrm>
          <a:prstGeom prst="rect">
            <a:avLst/>
          </a:prstGeom>
          <a:noFill/>
          <a:ln>
            <a:noFill/>
          </a:ln>
        </p:spPr>
      </p:pic>
      <p:pic>
        <p:nvPicPr>
          <p:cNvPr id="79" name="Google Shape;79;p14"/>
          <p:cNvPicPr preferRelativeResize="0"/>
          <p:nvPr/>
        </p:nvPicPr>
        <p:blipFill>
          <a:blip r:embed="rId6">
            <a:alphaModFix/>
          </a:blip>
          <a:stretch>
            <a:fillRect/>
          </a:stretch>
        </p:blipFill>
        <p:spPr>
          <a:xfrm>
            <a:off x="2698350" y="1791525"/>
            <a:ext cx="1567576" cy="1469701"/>
          </a:xfrm>
          <a:prstGeom prst="rect">
            <a:avLst/>
          </a:prstGeom>
          <a:solidFill>
            <a:schemeClr val="lt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311725" y="16299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Objective</a:t>
            </a:r>
            <a:endParaRPr dirty="0"/>
          </a:p>
        </p:txBody>
      </p:sp>
      <p:sp>
        <p:nvSpPr>
          <p:cNvPr id="2" name="Google Shape;108;p16">
            <a:extLst>
              <a:ext uri="{FF2B5EF4-FFF2-40B4-BE49-F238E27FC236}">
                <a16:creationId xmlns:a16="http://schemas.microsoft.com/office/drawing/2014/main" id="{324E4AED-32D6-4232-FB11-0D28BD24B54F}"/>
              </a:ext>
            </a:extLst>
          </p:cNvPr>
          <p:cNvSpPr txBox="1">
            <a:spLocks/>
          </p:cNvSpPr>
          <p:nvPr/>
        </p:nvSpPr>
        <p:spPr>
          <a:xfrm>
            <a:off x="4413250" y="484654"/>
            <a:ext cx="4732244" cy="513509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indent="0">
              <a:buFont typeface="Roboto"/>
              <a:buNone/>
            </a:pPr>
            <a:r>
              <a:rPr lang="en-US" sz="800" dirty="0">
                <a:solidFill>
                  <a:srgbClr val="000000"/>
                </a:solidFill>
                <a:latin typeface="Merriweather Light"/>
                <a:ea typeface="Merriweather Light"/>
                <a:cs typeface="Merriweather Light"/>
                <a:sym typeface="Merriweather Light"/>
              </a:rPr>
              <a:t> </a:t>
            </a:r>
          </a:p>
          <a:p>
            <a:pPr marL="0" indent="0">
              <a:buFont typeface="Roboto"/>
              <a:buNone/>
            </a:pPr>
            <a:endParaRPr lang="en-US" sz="800" dirty="0">
              <a:solidFill>
                <a:srgbClr val="000000"/>
              </a:solidFill>
              <a:latin typeface="Merriweather Light" panose="00000400000000000000" pitchFamily="2" charset="0"/>
              <a:ea typeface="Arial"/>
              <a:cs typeface="Arial"/>
              <a:sym typeface="Arial"/>
            </a:endParaRPr>
          </a:p>
          <a:p>
            <a:pPr marL="0" indent="0">
              <a:buNone/>
            </a:pPr>
            <a:r>
              <a:rPr lang="en-US" sz="800" dirty="0">
                <a:solidFill>
                  <a:srgbClr val="000000"/>
                </a:solidFill>
                <a:latin typeface="Merriweather Light"/>
                <a:ea typeface="Arial"/>
                <a:cs typeface="Arial"/>
                <a:sym typeface="Arial"/>
              </a:rPr>
              <a:t>Our project aims to revolutionize pitching strategy for the Colorado Rockies through the development of an advanced, analytics-driven app. Leveraging machine learning with a focus on transformer models, the app will integrate both real-time and batch-processed data, including batter tendencies, game context, and each pitcher's unique strengths, to provide dynamic, situation-specific recommendations. By analyzing vast amounts of data, such as historical performance, game conditions, and pitcher tendencies, this app empowers the Rockies to make informed decisions on the ideal pitch for every scenario, enhancing both strategic planning and in-game adaptability. </a:t>
            </a:r>
          </a:p>
          <a:p>
            <a:pPr marL="0" indent="0">
              <a:buNone/>
            </a:pPr>
            <a:endParaRPr lang="en-US" sz="800" dirty="0">
              <a:solidFill>
                <a:srgbClr val="000000"/>
              </a:solidFill>
              <a:latin typeface="Merriweather Light"/>
              <a:ea typeface="Arial"/>
              <a:cs typeface="Arial"/>
              <a:sym typeface="Arial"/>
            </a:endParaRPr>
          </a:p>
          <a:p>
            <a:pPr marL="0" indent="0">
              <a:buNone/>
            </a:pPr>
            <a:r>
              <a:rPr lang="en-US" sz="800" dirty="0">
                <a:solidFill>
                  <a:srgbClr val="000000"/>
                </a:solidFill>
                <a:latin typeface="Merriweather Light"/>
                <a:ea typeface="Arial"/>
                <a:cs typeface="Arial"/>
                <a:sym typeface="Arial"/>
              </a:rPr>
              <a:t>The innovative approach employs a combination of neural networks, file-based data uploads, and chatbot interfaces, making data-driven insights readily accessible for coaches and players alike. The file upload feature enables the processing of larger datasets, while the chatbot provides a user-friendly way to interact with the app, ensuring that critical information is available in an easy-to-understand manner. Collaboration with coaches, analysts, and players throughout the development process ensures that the app meets on-the-ground needs, providing relevant, actionable insights that can be seamlessly integrated into game strategy.</a:t>
            </a:r>
          </a:p>
          <a:p>
            <a:pPr marL="0" indent="0">
              <a:buNone/>
            </a:pPr>
            <a:endParaRPr lang="en-US" sz="800" dirty="0">
              <a:solidFill>
                <a:srgbClr val="000000"/>
              </a:solidFill>
              <a:latin typeface="Merriweather Light"/>
              <a:ea typeface="Arial"/>
              <a:cs typeface="Arial"/>
              <a:sym typeface="Arial"/>
            </a:endParaRPr>
          </a:p>
          <a:p>
            <a:pPr marL="0" indent="0">
              <a:buNone/>
            </a:pPr>
            <a:r>
              <a:rPr lang="en-US" sz="800" dirty="0">
                <a:solidFill>
                  <a:srgbClr val="000000"/>
                </a:solidFill>
                <a:latin typeface="Merriweather Light"/>
                <a:ea typeface="Arial"/>
                <a:cs typeface="Arial"/>
                <a:sym typeface="Arial"/>
              </a:rPr>
              <a:t>The integration of transformer models allows for rapid, precise analysis, offering recommendations that are both adaptive and intelligent. The app's scalability also extends to seamless integration with existing analytics systems, ensuring it can be easily incorporated into the team's current workflow. Additionally, future plans include expanding the app's functionality to support batting strategies, provide enhanced real-time chatbot capabilities, and potentially adapt for use by other teams across the league. This technology aims to elevate the Rockies' pitching strategy by providing an agile, informed edge, taking the "Moneyball" concept to new heights with cutting-edge machine learning insights.</a:t>
            </a:r>
            <a:endParaRPr lang="en-US" sz="800" dirty="0">
              <a:solidFill>
                <a:srgbClr val="000000"/>
              </a:solidFill>
              <a:latin typeface="Merriweather Light"/>
              <a:ea typeface="Arial"/>
              <a:cs typeface="Arial"/>
            </a:endParaRPr>
          </a:p>
        </p:txBody>
      </p:sp>
      <p:sp>
        <p:nvSpPr>
          <p:cNvPr id="4" name="Text Placeholder 3">
            <a:extLst>
              <a:ext uri="{FF2B5EF4-FFF2-40B4-BE49-F238E27FC236}">
                <a16:creationId xmlns:a16="http://schemas.microsoft.com/office/drawing/2014/main" id="{FD95458C-F35B-D996-C9A8-8CDC34BB9B1B}"/>
              </a:ext>
            </a:extLst>
          </p:cNvPr>
          <p:cNvSpPr>
            <a:spLocks noGrp="1"/>
          </p:cNvSpPr>
          <p:nvPr>
            <p:ph type="body" idx="1"/>
          </p:nvPr>
        </p:nvSpPr>
        <p:spPr/>
        <p:txBody>
          <a:bodyPr/>
          <a:lstStyle/>
          <a:p>
            <a:endParaRPr lang="en-US"/>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AGENDA</a:t>
            </a:r>
            <a:endParaRPr/>
          </a:p>
        </p:txBody>
      </p:sp>
      <p:grpSp>
        <p:nvGrpSpPr>
          <p:cNvPr id="85" name="Google Shape;85;p15"/>
          <p:cNvGrpSpPr/>
          <p:nvPr/>
        </p:nvGrpSpPr>
        <p:grpSpPr>
          <a:xfrm>
            <a:off x="104254" y="235975"/>
            <a:ext cx="1504200" cy="3834575"/>
            <a:chOff x="180454" y="235975"/>
            <a:chExt cx="1504200" cy="3834575"/>
          </a:xfrm>
        </p:grpSpPr>
        <p:sp>
          <p:nvSpPr>
            <p:cNvPr id="86" name="Google Shape;86;p15"/>
            <p:cNvSpPr/>
            <p:nvPr/>
          </p:nvSpPr>
          <p:spPr>
            <a:xfrm>
              <a:off x="180454" y="501450"/>
              <a:ext cx="15042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erriweather Light"/>
                  <a:ea typeface="Merriweather Light"/>
                  <a:cs typeface="Merriweather Light"/>
                  <a:sym typeface="Merriweather Light"/>
                </a:rPr>
                <a:t>Introduction:</a:t>
              </a:r>
              <a:endParaRPr dirty="0">
                <a:latin typeface="Merriweather Light"/>
                <a:ea typeface="Merriweather Light"/>
                <a:cs typeface="Merriweather Light"/>
                <a:sym typeface="Merriweather Light"/>
              </a:endParaRPr>
            </a:p>
            <a:p>
              <a:pPr marL="0" lvl="0" indent="0" algn="l" rtl="0">
                <a:spcBef>
                  <a:spcPts val="0"/>
                </a:spcBef>
                <a:spcAft>
                  <a:spcPts val="0"/>
                </a:spcAft>
                <a:buNone/>
              </a:pPr>
              <a:endParaRPr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dirty="0">
                  <a:latin typeface="Merriweather Light"/>
                  <a:ea typeface="Merriweather Light"/>
                  <a:cs typeface="Merriweather Light"/>
                  <a:sym typeface="Merriweather Light"/>
                </a:rPr>
                <a:t>Team</a:t>
              </a:r>
              <a:br>
                <a:rPr lang="en" sz="900" dirty="0">
                  <a:latin typeface="Merriweather Light"/>
                  <a:ea typeface="Merriweather Light"/>
                  <a:cs typeface="Merriweather Light"/>
                  <a:sym typeface="Merriweather Light"/>
                </a:rPr>
              </a:br>
              <a:endParaRPr sz="900"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dirty="0">
                  <a:latin typeface="Merriweather Light"/>
                  <a:ea typeface="Merriweather Light"/>
                  <a:cs typeface="Merriweather Light"/>
                  <a:sym typeface="Merriweather Light"/>
                </a:rPr>
                <a:t>Executive Summary</a:t>
              </a:r>
              <a:br>
                <a:rPr lang="en" sz="900" dirty="0">
                  <a:latin typeface="Merriweather Light"/>
                  <a:ea typeface="Merriweather Light"/>
                  <a:cs typeface="Merriweather Light"/>
                  <a:sym typeface="Merriweather Light"/>
                </a:rPr>
              </a:br>
              <a:endParaRPr sz="900"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dirty="0">
                  <a:latin typeface="Merriweather Light"/>
                  <a:ea typeface="Merriweather Light"/>
                  <a:cs typeface="Merriweather Light"/>
                  <a:sym typeface="Merriweather Light"/>
                </a:rPr>
                <a:t>Data Overview + Approach</a:t>
              </a:r>
              <a:br>
                <a:rPr lang="en" sz="900" dirty="0">
                  <a:latin typeface="Merriweather Light"/>
                  <a:ea typeface="Merriweather Light"/>
                  <a:cs typeface="Merriweather Light"/>
                  <a:sym typeface="Merriweather Light"/>
                </a:rPr>
              </a:br>
              <a:endParaRPr sz="900" dirty="0">
                <a:latin typeface="Merriweather Light"/>
                <a:ea typeface="Merriweather Light"/>
                <a:cs typeface="Merriweather Light"/>
                <a:sym typeface="Merriweather Light"/>
              </a:endParaRPr>
            </a:p>
            <a:p>
              <a:pPr marL="165100" lvl="0" algn="l" rtl="0">
                <a:spcBef>
                  <a:spcPts val="0"/>
                </a:spcBef>
                <a:spcAft>
                  <a:spcPts val="0"/>
                </a:spcAft>
                <a:buSzPts val="1000"/>
              </a:pPr>
              <a:endParaRPr lang="en" sz="900" dirty="0">
                <a:latin typeface="Merriweather Light"/>
                <a:ea typeface="Merriweather Light"/>
                <a:cs typeface="Merriweather Light"/>
                <a:sym typeface="Merriweather Light"/>
              </a:endParaRPr>
            </a:p>
            <a:p>
              <a:pPr marL="165100" lvl="0" algn="l" rtl="0">
                <a:spcBef>
                  <a:spcPts val="0"/>
                </a:spcBef>
                <a:spcAft>
                  <a:spcPts val="0"/>
                </a:spcAft>
                <a:buSzPts val="1000"/>
              </a:pPr>
              <a:endParaRPr lang="en" sz="900" dirty="0">
                <a:latin typeface="Merriweather Light"/>
                <a:ea typeface="Merriweather Light"/>
                <a:cs typeface="Merriweather Light"/>
                <a:sym typeface="Merriweather Light"/>
              </a:endParaRPr>
            </a:p>
            <a:p>
              <a:pPr marL="165100" lvl="0" algn="l" rtl="0">
                <a:spcBef>
                  <a:spcPts val="0"/>
                </a:spcBef>
                <a:spcAft>
                  <a:spcPts val="0"/>
                </a:spcAft>
                <a:buSzPts val="1000"/>
              </a:pPr>
              <a:endParaRPr lang="en" sz="1000" dirty="0">
                <a:latin typeface="Merriweather Light"/>
                <a:ea typeface="Merriweather Light"/>
                <a:cs typeface="Merriweather Light"/>
                <a:sym typeface="Merriweather Light"/>
              </a:endParaRPr>
            </a:p>
          </p:txBody>
        </p:sp>
        <p:sp>
          <p:nvSpPr>
            <p:cNvPr id="87" name="Google Shape;87;p15"/>
            <p:cNvSpPr/>
            <p:nvPr/>
          </p:nvSpPr>
          <p:spPr>
            <a:xfrm>
              <a:off x="645004"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1</a:t>
              </a:r>
              <a:endParaRPr sz="2000">
                <a:solidFill>
                  <a:schemeClr val="dk2"/>
                </a:solidFill>
                <a:latin typeface="Roboto"/>
                <a:ea typeface="Roboto"/>
                <a:cs typeface="Roboto"/>
                <a:sym typeface="Roboto"/>
              </a:endParaRPr>
            </a:p>
          </p:txBody>
        </p:sp>
      </p:grpSp>
      <p:grpSp>
        <p:nvGrpSpPr>
          <p:cNvPr id="88" name="Google Shape;88;p15"/>
          <p:cNvGrpSpPr/>
          <p:nvPr/>
        </p:nvGrpSpPr>
        <p:grpSpPr>
          <a:xfrm>
            <a:off x="1693723" y="213875"/>
            <a:ext cx="1403700" cy="3834575"/>
            <a:chOff x="1907225" y="235975"/>
            <a:chExt cx="1403700" cy="3834575"/>
          </a:xfrm>
        </p:grpSpPr>
        <p:sp>
          <p:nvSpPr>
            <p:cNvPr id="89" name="Google Shape;89;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 dirty="0">
                  <a:latin typeface="Merriweather Light"/>
                  <a:ea typeface="Merriweather Light"/>
                  <a:cs typeface="Merriweather Light"/>
                  <a:sym typeface="Merriweather Light"/>
                </a:rPr>
                <a:t>Model:</a:t>
              </a:r>
              <a:endParaRPr lang="en-US" dirty="0">
                <a:ea typeface="Merriweather Light"/>
                <a:sym typeface="Merriweather Light"/>
              </a:endParaRPr>
            </a:p>
            <a:p>
              <a:endParaRPr lang="en" dirty="0">
                <a:latin typeface="Merriweather Light"/>
                <a:ea typeface="Merriweather Light"/>
                <a:cs typeface="Merriweather Light"/>
                <a:sym typeface="Merriweather Light"/>
              </a:endParaRPr>
            </a:p>
            <a:p>
              <a:r>
                <a:rPr lang="en" sz="900" dirty="0">
                  <a:latin typeface="Merriweather Light"/>
                  <a:ea typeface="Merriweather Light"/>
                  <a:cs typeface="Merriweather Light"/>
                  <a:sym typeface="Merriweather Light"/>
                </a:rPr>
                <a:t>Neural Network </a:t>
              </a:r>
              <a:endParaRPr lang="en-US" sz="900" dirty="0"/>
            </a:p>
            <a:p>
              <a:pPr marL="0" lvl="0" indent="0" algn="l" rtl="0">
                <a:spcBef>
                  <a:spcPts val="0"/>
                </a:spcBef>
                <a:spcAft>
                  <a:spcPts val="0"/>
                </a:spcAft>
                <a:buNone/>
              </a:pPr>
              <a:endParaRPr lang="en" dirty="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dirty="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dirty="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dirty="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dirty="0">
                <a:latin typeface="Merriweather Light"/>
                <a:ea typeface="Merriweather Light"/>
                <a:cs typeface="Merriweather Light"/>
                <a:sym typeface="Merriweather Light"/>
              </a:endParaRPr>
            </a:p>
            <a:p>
              <a:pPr lvl="0" algn="l" rtl="0">
                <a:spcBef>
                  <a:spcPts val="0"/>
                </a:spcBef>
                <a:spcAft>
                  <a:spcPts val="0"/>
                </a:spcAft>
              </a:pPr>
              <a:endParaRPr lang="en-US" sz="1000" dirty="0">
                <a:latin typeface="Merriweather Light"/>
                <a:ea typeface="Merriweather Light"/>
                <a:cs typeface="Merriweather Light"/>
              </a:endParaRPr>
            </a:p>
            <a:p>
              <a:pPr lvl="0" algn="l" rtl="0">
                <a:spcBef>
                  <a:spcPts val="0"/>
                </a:spcBef>
                <a:spcAft>
                  <a:spcPts val="0"/>
                </a:spcAft>
              </a:pPr>
              <a:endParaRPr lang="en-US" sz="1000" dirty="0">
                <a:latin typeface="Merriweather Light"/>
                <a:ea typeface="Merriweather Light"/>
                <a:cs typeface="Merriweather Light"/>
              </a:endParaRPr>
            </a:p>
          </p:txBody>
        </p:sp>
        <p:sp>
          <p:nvSpPr>
            <p:cNvPr id="90" name="Google Shape;90;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2</a:t>
              </a:r>
              <a:endParaRPr sz="2000">
                <a:solidFill>
                  <a:schemeClr val="dk2"/>
                </a:solidFill>
                <a:latin typeface="Roboto"/>
                <a:ea typeface="Roboto"/>
                <a:cs typeface="Roboto"/>
                <a:sym typeface="Roboto"/>
              </a:endParaRPr>
            </a:p>
          </p:txBody>
        </p:sp>
      </p:grpSp>
      <p:grpSp>
        <p:nvGrpSpPr>
          <p:cNvPr id="91" name="Google Shape;91;p15"/>
          <p:cNvGrpSpPr/>
          <p:nvPr/>
        </p:nvGrpSpPr>
        <p:grpSpPr>
          <a:xfrm>
            <a:off x="3182692" y="235975"/>
            <a:ext cx="1403700" cy="3834575"/>
            <a:chOff x="1907225" y="235975"/>
            <a:chExt cx="1403700" cy="3834575"/>
          </a:xfrm>
        </p:grpSpPr>
        <p:sp>
          <p:nvSpPr>
            <p:cNvPr id="92" name="Google Shape;92;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 dirty="0">
                  <a:latin typeface="Merriweather Light"/>
                  <a:sym typeface="Merriweather Light"/>
                </a:rPr>
                <a:t>App1</a:t>
              </a:r>
            </a:p>
            <a:p>
              <a:pPr marL="165100">
                <a:buSzPts val="1000"/>
              </a:pPr>
              <a:endParaRPr lang="en-US" dirty="0">
                <a:latin typeface="Merriweather Light"/>
                <a:sym typeface="Merriweather Light"/>
              </a:endParaRPr>
            </a:p>
            <a:p>
              <a:pPr marL="165100">
                <a:buSzPts val="1000"/>
              </a:pPr>
              <a:r>
                <a:rPr lang="en-US" sz="900" dirty="0">
                  <a:latin typeface="Merriweather Light"/>
                  <a:sym typeface="Merriweather Light"/>
                </a:rPr>
                <a:t>LLM Chatbot</a:t>
              </a:r>
              <a:endParaRPr lang="en-US" sz="900" dirty="0"/>
            </a:p>
            <a:p>
              <a:pPr marL="165100">
                <a:buSzPts val="1000"/>
              </a:pPr>
              <a:br>
                <a:rPr lang="en" sz="1000" dirty="0">
                  <a:latin typeface="Merriweather Light"/>
                </a:rPr>
              </a:br>
              <a:endParaRPr lang="en-US" sz="1000" dirty="0">
                <a:latin typeface="Merriweather Light"/>
              </a:endParaRPr>
            </a:p>
            <a:p>
              <a:pPr marL="457200"/>
              <a:endParaRPr lang="en-US" sz="1000" dirty="0">
                <a:latin typeface="Merriweather Light"/>
              </a:endParaRPr>
            </a:p>
            <a:p>
              <a:endParaRPr lang="en-US" sz="1000" dirty="0">
                <a:latin typeface="Merriweather Light"/>
              </a:endParaRPr>
            </a:p>
            <a:p>
              <a:endParaRPr lang="en-US" sz="1000" dirty="0">
                <a:latin typeface="Merriweather Light"/>
              </a:endParaRPr>
            </a:p>
            <a:p>
              <a:endParaRPr lang="en-US" sz="1000" dirty="0">
                <a:latin typeface="Merriweather Light"/>
              </a:endParaRPr>
            </a:p>
            <a:p>
              <a:endParaRPr lang="en-US" sz="1000" dirty="0">
                <a:latin typeface="Merriweather Light"/>
                <a:ea typeface="Merriweather Light"/>
                <a:cs typeface="Merriweather Light"/>
              </a:endParaRPr>
            </a:p>
            <a:p>
              <a:endParaRPr sz="1000" dirty="0">
                <a:latin typeface="Merriweather Light"/>
              </a:endParaRPr>
            </a:p>
          </p:txBody>
        </p:sp>
        <p:sp>
          <p:nvSpPr>
            <p:cNvPr id="93" name="Google Shape;93;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3</a:t>
              </a:r>
              <a:endParaRPr sz="2000">
                <a:solidFill>
                  <a:schemeClr val="dk2"/>
                </a:solidFill>
                <a:latin typeface="Roboto"/>
                <a:ea typeface="Roboto"/>
                <a:cs typeface="Roboto"/>
                <a:sym typeface="Roboto"/>
              </a:endParaRPr>
            </a:p>
          </p:txBody>
        </p:sp>
      </p:grpSp>
      <p:grpSp>
        <p:nvGrpSpPr>
          <p:cNvPr id="94" name="Google Shape;94;p15"/>
          <p:cNvGrpSpPr/>
          <p:nvPr/>
        </p:nvGrpSpPr>
        <p:grpSpPr>
          <a:xfrm>
            <a:off x="4671662" y="235975"/>
            <a:ext cx="1403700" cy="3834575"/>
            <a:chOff x="1907225" y="235975"/>
            <a:chExt cx="1403700" cy="3834575"/>
          </a:xfrm>
        </p:grpSpPr>
        <p:sp>
          <p:nvSpPr>
            <p:cNvPr id="95" name="Google Shape;95;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latin typeface="Merriweather Light"/>
                <a:ea typeface="Merriweather Light"/>
                <a:cs typeface="Merriweather Light"/>
                <a:sym typeface="Merriweather Light"/>
              </a:endParaRPr>
            </a:p>
            <a:p>
              <a:pPr marL="0" lvl="0" indent="0" algn="l" rtl="0">
                <a:spcBef>
                  <a:spcPts val="0"/>
                </a:spcBef>
                <a:spcAft>
                  <a:spcPts val="0"/>
                </a:spcAft>
                <a:buNone/>
              </a:pPr>
              <a:r>
                <a:rPr lang="en-US" dirty="0">
                  <a:latin typeface="Merriweather Light"/>
                  <a:ea typeface="Merriweather Light"/>
                  <a:cs typeface="Merriweather Light"/>
                  <a:sym typeface="Merriweather Light"/>
                </a:rPr>
                <a:t>App2</a:t>
              </a:r>
              <a:endParaRPr dirty="0">
                <a:latin typeface="Merriweather Light"/>
                <a:ea typeface="Merriweather Light"/>
                <a:cs typeface="Merriweather Light"/>
                <a:sym typeface="Merriweather Light"/>
              </a:endParaRPr>
            </a:p>
            <a:p>
              <a:pPr marL="165100" lvl="0" algn="l" rtl="0">
                <a:spcBef>
                  <a:spcPts val="0"/>
                </a:spcBef>
                <a:spcAft>
                  <a:spcPts val="0"/>
                </a:spcAft>
                <a:buSzPts val="1000"/>
              </a:pPr>
              <a:endParaRPr lang="en-US" sz="900" dirty="0">
                <a:latin typeface="Merriweather Light"/>
                <a:ea typeface="Merriweather Light"/>
                <a:cs typeface="Merriweather Light"/>
                <a:sym typeface="Merriweather Light"/>
              </a:endParaRPr>
            </a:p>
            <a:p>
              <a:pPr marL="165100" lvl="0" algn="l" rtl="0">
                <a:spcBef>
                  <a:spcPts val="0"/>
                </a:spcBef>
                <a:spcAft>
                  <a:spcPts val="0"/>
                </a:spcAft>
                <a:buSzPts val="1000"/>
              </a:pPr>
              <a:r>
                <a:rPr lang="en-US" sz="900" dirty="0">
                  <a:latin typeface="Merriweather Light"/>
                  <a:ea typeface="Merriweather Light"/>
                  <a:cs typeface="Merriweather Light"/>
                  <a:sym typeface="Merriweather Light"/>
                </a:rPr>
                <a:t>Conversational UI</a:t>
              </a:r>
            </a:p>
            <a:p>
              <a:pPr marL="165100" lvl="0" algn="l" rtl="0">
                <a:spcBef>
                  <a:spcPts val="0"/>
                </a:spcBef>
                <a:spcAft>
                  <a:spcPts val="0"/>
                </a:spcAft>
                <a:buSzPts val="1000"/>
              </a:pPr>
              <a:endParaRPr lang="en" sz="1000" dirty="0">
                <a:latin typeface="Merriweather Light"/>
                <a:ea typeface="Merriweather Light"/>
                <a:cs typeface="Merriweather Light"/>
                <a:sym typeface="Merriweather Light"/>
              </a:endParaRPr>
            </a:p>
            <a:p>
              <a:pPr marL="165100" lvl="0" algn="l" rtl="0">
                <a:spcBef>
                  <a:spcPts val="0"/>
                </a:spcBef>
                <a:spcAft>
                  <a:spcPts val="0"/>
                </a:spcAft>
                <a:buSzPts val="1000"/>
              </a:pPr>
              <a:br>
                <a:rPr lang="en" sz="1000" dirty="0">
                  <a:latin typeface="Merriweather Light"/>
                  <a:ea typeface="Merriweather Light"/>
                  <a:cs typeface="Merriweather Light"/>
                  <a:sym typeface="Merriweather Light"/>
                </a:rPr>
              </a:br>
              <a:endParaRPr sz="1000" dirty="0">
                <a:latin typeface="Merriweather Light"/>
                <a:ea typeface="Merriweather Light"/>
                <a:cs typeface="Merriweather Light"/>
                <a:sym typeface="Merriweather Light"/>
              </a:endParaRPr>
            </a:p>
            <a:p>
              <a:pPr marL="45720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lang="en-US"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p:txBody>
        </p:sp>
        <p:sp>
          <p:nvSpPr>
            <p:cNvPr id="96" name="Google Shape;96;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4</a:t>
              </a:r>
              <a:endParaRPr sz="2000">
                <a:solidFill>
                  <a:schemeClr val="dk2"/>
                </a:solidFill>
                <a:latin typeface="Roboto"/>
                <a:ea typeface="Roboto"/>
                <a:cs typeface="Roboto"/>
                <a:sym typeface="Roboto"/>
              </a:endParaRPr>
            </a:p>
          </p:txBody>
        </p:sp>
      </p:grpSp>
      <p:grpSp>
        <p:nvGrpSpPr>
          <p:cNvPr id="97" name="Google Shape;97;p15"/>
          <p:cNvGrpSpPr/>
          <p:nvPr/>
        </p:nvGrpSpPr>
        <p:grpSpPr>
          <a:xfrm>
            <a:off x="6160631" y="213875"/>
            <a:ext cx="1403700" cy="3834575"/>
            <a:chOff x="1907225" y="235975"/>
            <a:chExt cx="1403700" cy="3834575"/>
          </a:xfrm>
        </p:grpSpPr>
        <p:sp>
          <p:nvSpPr>
            <p:cNvPr id="98" name="Google Shape;98;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erriweather Light"/>
                  <a:ea typeface="Merriweather Light"/>
                  <a:cs typeface="Merriweather Light"/>
                  <a:sym typeface="Merriweather Light"/>
                </a:rPr>
                <a:t>Wrap-up</a:t>
              </a:r>
              <a:endParaRPr dirty="0">
                <a:latin typeface="Merriweather Light"/>
                <a:ea typeface="Merriweather Light"/>
                <a:cs typeface="Merriweather Light"/>
                <a:sym typeface="Merriweather Light"/>
              </a:endParaRPr>
            </a:p>
            <a:p>
              <a:pPr marL="165100" lvl="0" algn="l" rtl="0">
                <a:spcBef>
                  <a:spcPts val="0"/>
                </a:spcBef>
                <a:spcAft>
                  <a:spcPts val="0"/>
                </a:spcAft>
                <a:buSzPts val="1000"/>
              </a:pPr>
              <a:endParaRPr lang="en-US" sz="900" dirty="0">
                <a:latin typeface="Merriweather Light"/>
                <a:ea typeface="Merriweather Light"/>
                <a:cs typeface="Merriweather Light"/>
                <a:sym typeface="Merriweather Light"/>
              </a:endParaRPr>
            </a:p>
            <a:p>
              <a:pPr marL="165100" lvl="0" algn="l" rtl="0">
                <a:spcBef>
                  <a:spcPts val="0"/>
                </a:spcBef>
                <a:spcAft>
                  <a:spcPts val="0"/>
                </a:spcAft>
                <a:buSzPts val="1000"/>
              </a:pPr>
              <a:r>
                <a:rPr lang="en" sz="900" dirty="0">
                  <a:latin typeface="Merriweather Light"/>
                  <a:ea typeface="Merriweather Light"/>
                  <a:cs typeface="Merriweather Light"/>
                  <a:sym typeface="Merriweather Light"/>
                </a:rPr>
                <a:t>Long term approach</a:t>
              </a:r>
            </a:p>
            <a:p>
              <a:pPr marL="165100" lvl="0" algn="l" rtl="0">
                <a:spcBef>
                  <a:spcPts val="0"/>
                </a:spcBef>
                <a:spcAft>
                  <a:spcPts val="0"/>
                </a:spcAft>
                <a:buSzPts val="1000"/>
              </a:pPr>
              <a:br>
                <a:rPr lang="en" sz="1000" dirty="0">
                  <a:latin typeface="Merriweather Light"/>
                  <a:ea typeface="Merriweather Light"/>
                  <a:cs typeface="Merriweather Light"/>
                  <a:sym typeface="Merriweather Light"/>
                </a:rPr>
              </a:br>
              <a:endParaRPr sz="1000" dirty="0">
                <a:latin typeface="Merriweather Light"/>
                <a:ea typeface="Merriweather Light"/>
                <a:cs typeface="Merriweather Light"/>
                <a:sym typeface="Merriweather Light"/>
              </a:endParaRPr>
            </a:p>
            <a:p>
              <a:pPr marL="45720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p:txBody>
        </p:sp>
        <p:sp>
          <p:nvSpPr>
            <p:cNvPr id="99" name="Google Shape;99;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5</a:t>
              </a:r>
              <a:endParaRPr sz="2000">
                <a:solidFill>
                  <a:schemeClr val="dk2"/>
                </a:solidFill>
                <a:latin typeface="Roboto"/>
                <a:ea typeface="Roboto"/>
                <a:cs typeface="Roboto"/>
                <a:sym typeface="Roboto"/>
              </a:endParaRPr>
            </a:p>
          </p:txBody>
        </p:sp>
      </p:grpSp>
      <p:grpSp>
        <p:nvGrpSpPr>
          <p:cNvPr id="100" name="Google Shape;100;p15"/>
          <p:cNvGrpSpPr/>
          <p:nvPr/>
        </p:nvGrpSpPr>
        <p:grpSpPr>
          <a:xfrm>
            <a:off x="7649600" y="235975"/>
            <a:ext cx="1403700" cy="3834575"/>
            <a:chOff x="1907225" y="235975"/>
            <a:chExt cx="1403700" cy="3834575"/>
          </a:xfrm>
        </p:grpSpPr>
        <p:sp>
          <p:nvSpPr>
            <p:cNvPr id="101" name="Google Shape;101;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erriweather Light"/>
                  <a:ea typeface="Merriweather Light"/>
                  <a:cs typeface="Merriweather Light"/>
                  <a:sym typeface="Merriweather Light"/>
                </a:rPr>
                <a:t>Results:</a:t>
              </a:r>
              <a:endParaRPr dirty="0">
                <a:latin typeface="Merriweather Light"/>
                <a:ea typeface="Merriweather Light"/>
                <a:cs typeface="Merriweather Light"/>
                <a:sym typeface="Merriweather Light"/>
              </a:endParaRPr>
            </a:p>
            <a:p>
              <a:pPr marL="0" lvl="0" indent="0" algn="l" rtl="0">
                <a:spcBef>
                  <a:spcPts val="0"/>
                </a:spcBef>
                <a:spcAft>
                  <a:spcPts val="0"/>
                </a:spcAft>
                <a:buNone/>
              </a:pPr>
              <a:endParaRPr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dirty="0">
                  <a:latin typeface="Merriweather Light"/>
                  <a:ea typeface="Merriweather Light"/>
                  <a:cs typeface="Merriweather Light"/>
                  <a:sym typeface="Merriweather Light"/>
                </a:rPr>
                <a:t>Conclusion</a:t>
              </a:r>
            </a:p>
            <a:p>
              <a:pPr marL="457200" indent="-292100">
                <a:buSzPts val="1000"/>
                <a:buFont typeface="+mj-lt"/>
                <a:buAutoNum type="arabicPeriod"/>
              </a:pPr>
              <a:r>
                <a:rPr lang="en" sz="900" dirty="0">
                  <a:latin typeface="Merriweather Light"/>
                  <a:ea typeface="Merriweather Light"/>
                  <a:cs typeface="Merriweather Light"/>
                  <a:sym typeface="Merriweather Light"/>
                </a:rPr>
                <a:t>Questions</a:t>
              </a:r>
            </a:p>
            <a:p>
              <a:pPr marL="165100" lvl="0" algn="l" rtl="0">
                <a:spcBef>
                  <a:spcPts val="0"/>
                </a:spcBef>
                <a:spcAft>
                  <a:spcPts val="0"/>
                </a:spcAft>
                <a:buSzPts val="1000"/>
              </a:pPr>
              <a:endParaRPr lang="en" sz="900"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endParaRPr lang="en" sz="900"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endParaRPr lang="en" sz="900" dirty="0">
                <a:latin typeface="Merriweather Light"/>
                <a:ea typeface="Merriweather Light"/>
                <a:cs typeface="Merriweather Light"/>
                <a:sym typeface="Merriweather Light"/>
              </a:endParaRPr>
            </a:p>
            <a:p>
              <a:pPr marL="165100" lvl="0" algn="l" rtl="0">
                <a:spcBef>
                  <a:spcPts val="0"/>
                </a:spcBef>
                <a:spcAft>
                  <a:spcPts val="0"/>
                </a:spcAft>
                <a:buSzPts val="1000"/>
              </a:pPr>
              <a:br>
                <a:rPr lang="en" sz="900" dirty="0">
                  <a:latin typeface="Merriweather Light"/>
                  <a:ea typeface="Merriweather Light"/>
                  <a:cs typeface="Merriweather Light"/>
                  <a:sym typeface="Merriweather Light"/>
                </a:rPr>
              </a:br>
              <a:endParaRPr sz="900" dirty="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a:p>
              <a:pPr marL="0" lvl="0" indent="0" algn="l" rtl="0">
                <a:spcBef>
                  <a:spcPts val="0"/>
                </a:spcBef>
                <a:spcAft>
                  <a:spcPts val="0"/>
                </a:spcAft>
                <a:buNone/>
              </a:pPr>
              <a:endParaRPr sz="1000" dirty="0">
                <a:latin typeface="Merriweather Light"/>
                <a:ea typeface="Merriweather Light"/>
                <a:cs typeface="Merriweather Light"/>
                <a:sym typeface="Merriweather Light"/>
              </a:endParaRPr>
            </a:p>
          </p:txBody>
        </p:sp>
        <p:sp>
          <p:nvSpPr>
            <p:cNvPr id="102" name="Google Shape;102;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6</a:t>
              </a:r>
              <a:endParaRPr sz="2000">
                <a:solidFill>
                  <a:schemeClr val="dk2"/>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Google Shape;116;p17"/>
          <p:cNvSpPr txBox="1">
            <a:spLocks noGrp="1"/>
          </p:cNvSpPr>
          <p:nvPr>
            <p:ph type="title"/>
          </p:nvPr>
        </p:nvSpPr>
        <p:spPr>
          <a:xfrm>
            <a:off x="291847" y="148086"/>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Executive Summary</a:t>
            </a:r>
            <a:endParaRPr dirty="0"/>
          </a:p>
        </p:txBody>
      </p:sp>
      <p:sp>
        <p:nvSpPr>
          <p:cNvPr id="2" name="Google Shape;114;p17">
            <a:extLst>
              <a:ext uri="{FF2B5EF4-FFF2-40B4-BE49-F238E27FC236}">
                <a16:creationId xmlns:a16="http://schemas.microsoft.com/office/drawing/2014/main" id="{04B94BD2-9D9D-A92D-FDD4-843B8179D030}"/>
              </a:ext>
            </a:extLst>
          </p:cNvPr>
          <p:cNvSpPr txBox="1">
            <a:spLocks/>
          </p:cNvSpPr>
          <p:nvPr/>
        </p:nvSpPr>
        <p:spPr>
          <a:xfrm>
            <a:off x="4319269" y="0"/>
            <a:ext cx="4824731" cy="514350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indent="0">
              <a:buFont typeface="Roboto"/>
              <a:buNone/>
            </a:pPr>
            <a:r>
              <a:rPr lang="en-US" sz="1100" dirty="0">
                <a:solidFill>
                  <a:srgbClr val="000000"/>
                </a:solidFill>
                <a:latin typeface="Merriweather Light" panose="00000400000000000000" pitchFamily="2" charset="0"/>
                <a:ea typeface="Merriweather Light"/>
                <a:cs typeface="Merriweather Light"/>
                <a:sym typeface="Merriweather Light"/>
              </a:rPr>
              <a:t>Data Overview and Approach</a:t>
            </a:r>
          </a:p>
          <a:p>
            <a:pPr marL="0" indent="0">
              <a:buFont typeface="Roboto"/>
              <a:buNone/>
            </a:pPr>
            <a:endParaRPr lang="en-US" sz="800" dirty="0">
              <a:solidFill>
                <a:srgbClr val="000000"/>
              </a:solidFill>
              <a:latin typeface="Merriweather Light" panose="00000400000000000000" pitchFamily="2" charset="0"/>
              <a:ea typeface="Merriweather Light"/>
              <a:cs typeface="Merriweather Light"/>
              <a:sym typeface="Merriweather Light"/>
            </a:endParaRPr>
          </a:p>
          <a:p>
            <a:pPr marL="0" indent="0">
              <a:buFont typeface="Roboto"/>
              <a:buNone/>
            </a:pPr>
            <a:r>
              <a:rPr lang="en-US" sz="1200" dirty="0">
                <a:solidFill>
                  <a:srgbClr val="000000"/>
                </a:solidFill>
                <a:latin typeface="Merriweather Light" panose="00000400000000000000" pitchFamily="2" charset="0"/>
                <a:sym typeface="Merriweather Light"/>
              </a:rPr>
              <a:t>The Colorado Rockies are set to transform their pitching strategy through the development of an advanced, machine learning-powered app. This innovative solution leverages transformer models and neural networks to provide dynamic, data-driven recommendations for every pitch. By integrating both real-time and batch-processed information—such as batter tendencies, each pitcher's strengths, weather conditions, and game context—the app offers strategic insights that adapt to every situation, empowering coaches and players to make the best possible decisions on the field.</a:t>
            </a:r>
          </a:p>
          <a:p>
            <a:pPr marL="0" indent="0">
              <a:buFont typeface="Roboto"/>
              <a:buNone/>
            </a:pPr>
            <a:endParaRPr lang="en-US" sz="1200" dirty="0">
              <a:solidFill>
                <a:srgbClr val="000000"/>
              </a:solidFill>
              <a:latin typeface="Merriweather Light" panose="00000400000000000000" pitchFamily="2" charset="0"/>
              <a:sym typeface="Merriweather Light"/>
            </a:endParaRPr>
          </a:p>
          <a:p>
            <a:pPr marL="0" indent="0">
              <a:buFont typeface="Roboto"/>
              <a:buNone/>
            </a:pPr>
            <a:r>
              <a:rPr lang="en-US" sz="1200" dirty="0">
                <a:solidFill>
                  <a:srgbClr val="000000"/>
                </a:solidFill>
                <a:latin typeface="Merriweather Light" panose="00000400000000000000" pitchFamily="2" charset="0"/>
                <a:sym typeface="Merriweather Light"/>
              </a:rPr>
              <a:t>The app utilizes a combination of chatbot interfaces and file-based data uploads to make complex data easily accessible and actionable. Coaches and players can quickly obtain critical recommendations through the chatbot, while file uploads allow for processing larger datasets that yield deeper insights. Additionally, the app provides visual data representations that simplify the understanding of pitching strategies and performance metrics, allowing users to quickly assess and adjust their game plans.</a:t>
            </a:r>
          </a:p>
          <a:p>
            <a:pPr marL="0" indent="0">
              <a:buFont typeface="Roboto"/>
              <a:buNone/>
            </a:pPr>
            <a:endParaRPr lang="en-US" sz="1200" dirty="0">
              <a:solidFill>
                <a:srgbClr val="000000"/>
              </a:solidFill>
              <a:latin typeface="Merriweather Light" panose="00000400000000000000" pitchFamily="2" charset="0"/>
              <a:sym typeface="Merriweather Light"/>
            </a:endParaRPr>
          </a:p>
          <a:p>
            <a:pPr marL="0" indent="0">
              <a:buFont typeface="Roboto"/>
              <a:buNone/>
            </a:pPr>
            <a:r>
              <a:rPr lang="en-US" sz="1200" dirty="0">
                <a:solidFill>
                  <a:srgbClr val="000000"/>
                </a:solidFill>
                <a:latin typeface="Merriweather Light" panose="00000400000000000000" pitchFamily="2" charset="0"/>
                <a:sym typeface="Merriweather Light"/>
              </a:rPr>
              <a:t>Through seamless collaboration with coaches, analysts, and players, the app has been designed to be both user-friendly and highly effective, ensuring its adoption into daily routines and game strategy. The chatbot interface facilitates instant access to insights, enabling on-the-fly adjustments during games while maintaining a focus on ease of use. The ultimate goal is to enhance the Rockies' competitive edge by optimizing pitching performance, improving key metrics such as strikeout rates, reducing walk rates, and enhancing overall ERA.</a:t>
            </a:r>
          </a:p>
          <a:p>
            <a:pPr marL="0" indent="0">
              <a:buFont typeface="Roboto"/>
              <a:buNone/>
            </a:pPr>
            <a:endParaRPr lang="en-US" sz="1200" dirty="0">
              <a:solidFill>
                <a:srgbClr val="000000"/>
              </a:solidFill>
              <a:latin typeface="Merriweather Light" panose="00000400000000000000" pitchFamily="2" charset="0"/>
              <a:sym typeface="Merriweather Light"/>
            </a:endParaRPr>
          </a:p>
          <a:p>
            <a:pPr marL="0" indent="0">
              <a:buFont typeface="Roboto"/>
              <a:buNone/>
            </a:pPr>
            <a:r>
              <a:rPr lang="en-US" sz="1200" dirty="0">
                <a:solidFill>
                  <a:srgbClr val="000000"/>
                </a:solidFill>
                <a:latin typeface="Merriweather Light" panose="00000400000000000000" pitchFamily="2" charset="0"/>
                <a:sym typeface="Merriweather Light"/>
              </a:rPr>
              <a:t>The development of this app involves cutting-edge machine learning algorithms capable of analyzing vast datasets, including historical performance, current trends, and situational variables. By leveraging transformer models, the system can quickly process complex patterns and identify the optimal pitch for every scenario, providing a deeper understanding of the game dynamics. The scalability of the app also ensures seamless integration with existing analytics tools, making it an adaptable addition to the Rockies' workflow. The integration of cloud computing resources further enhances the app’s performance, ensuring data processing is fast and efficient even under heavy loads. This powerful technology empowers the Rockies to be proactive, rather than reactive, in their strategic approach.</a:t>
            </a:r>
          </a:p>
          <a:p>
            <a:pPr marL="0" indent="0">
              <a:buFont typeface="Roboto"/>
              <a:buNone/>
            </a:pPr>
            <a:endParaRPr lang="en-US" sz="1200" dirty="0">
              <a:solidFill>
                <a:srgbClr val="000000"/>
              </a:solidFill>
              <a:latin typeface="Merriweather Light" panose="00000400000000000000" pitchFamily="2" charset="0"/>
              <a:sym typeface="Merriweather Light"/>
            </a:endParaRPr>
          </a:p>
          <a:p>
            <a:pPr marL="0" indent="0">
              <a:buFont typeface="Roboto"/>
              <a:buNone/>
            </a:pPr>
            <a:r>
              <a:rPr lang="en-US" sz="1200" dirty="0">
                <a:solidFill>
                  <a:srgbClr val="000000"/>
                </a:solidFill>
                <a:latin typeface="Merriweather Light" panose="00000400000000000000" pitchFamily="2" charset="0"/>
                <a:sym typeface="Merriweather Light"/>
              </a:rPr>
              <a:t>This project also has broader potential, with plans to scale its functionality for batting strategies, provide enhanced real-time chatbot capabilities, and extend its application beyond the Rockies to other teams across Major League Baseball. By taking the "Moneyball" concept to a new level with state-of-the-art machine learning techniques, the Rockies are positioned to lead Major League Baseball into the future of data-driven sports analytics, setting a benchmark for how teams can leverage technology to achieve strategic excellence.</a:t>
            </a:r>
            <a:endParaRPr lang="en-US" sz="1200" b="1" dirty="0">
              <a:latin typeface="Merriweather Light" panose="00000400000000000000" pitchFamily="2" charset="0"/>
            </a:endParaRPr>
          </a:p>
          <a:p>
            <a:pPr marL="0" indent="0">
              <a:buFont typeface="Roboto"/>
              <a:buNone/>
            </a:pPr>
            <a:endParaRPr lang="en-US" sz="800"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marL="146050" indent="0">
              <a:lnSpc>
                <a:spcPct val="114999"/>
              </a:lnSpc>
              <a:buNone/>
            </a:pPr>
            <a:r>
              <a:rPr lang="en-US" sz="900">
                <a:latin typeface="Merriweather Light"/>
              </a:rPr>
              <a:t>Goal: Develop an app that would allow coaches to ask a chatbot a question regarding what pitch should be thrown to get a strike.</a:t>
            </a:r>
          </a:p>
          <a:p>
            <a:pPr marL="146050" indent="0">
              <a:lnSpc>
                <a:spcPct val="114999"/>
              </a:lnSpc>
              <a:buNone/>
            </a:pPr>
            <a:endParaRPr lang="en-US" sz="900">
              <a:latin typeface="Merriweather Light" panose="00000400000000000000" pitchFamily="2" charset="0"/>
            </a:endParaRPr>
          </a:p>
          <a:p>
            <a:pPr marL="146050" indent="0">
              <a:lnSpc>
                <a:spcPct val="114999"/>
              </a:lnSpc>
              <a:buNone/>
            </a:pPr>
            <a:r>
              <a:rPr lang="en-US" sz="900">
                <a:latin typeface="Merriweather Light"/>
              </a:rPr>
              <a:t>Process: Gather pitching data for the Colorado Rockies Starting Pitchers. Our data contains pitching data for every pitch Kyle Freeland, German Marquez, Antonio </a:t>
            </a:r>
            <a:r>
              <a:rPr lang="en-US" sz="900" err="1">
                <a:latin typeface="Merriweather Light"/>
              </a:rPr>
              <a:t>Senzatela</a:t>
            </a:r>
            <a:r>
              <a:rPr lang="en-US" sz="900">
                <a:latin typeface="Merriweather Light"/>
              </a:rPr>
              <a:t>, Ryan Feltner, and Chris </a:t>
            </a:r>
            <a:r>
              <a:rPr lang="en-US" sz="900" err="1">
                <a:latin typeface="Merriweather Light"/>
              </a:rPr>
              <a:t>Flexen</a:t>
            </a:r>
            <a:r>
              <a:rPr lang="en-US" sz="900">
                <a:latin typeface="Merriweather Light"/>
              </a:rPr>
              <a:t> have ever thrown.</a:t>
            </a:r>
            <a:endParaRPr lang="en-US" sz="1100">
              <a:solidFill>
                <a:srgbClr val="CE9178"/>
              </a:solidFill>
              <a:latin typeface="Consolas"/>
            </a:endParaRPr>
          </a:p>
          <a:p>
            <a:pPr marL="146050" indent="0">
              <a:lnSpc>
                <a:spcPct val="114999"/>
              </a:lnSpc>
              <a:buNone/>
            </a:pPr>
            <a:r>
              <a:rPr lang="en-US" sz="900">
                <a:solidFill>
                  <a:srgbClr val="666666"/>
                </a:solidFill>
                <a:latin typeface="Merriweather Light"/>
              </a:rPr>
              <a:t>  Key data:</a:t>
            </a:r>
            <a:endParaRPr lang="en-US" sz="900">
              <a:solidFill>
                <a:srgbClr val="666666"/>
              </a:solidFill>
              <a:latin typeface="Merriweather Light" panose="00000400000000000000" pitchFamily="2" charset="0"/>
            </a:endParaRPr>
          </a:p>
          <a:p>
            <a:pPr marL="146050" indent="0">
              <a:lnSpc>
                <a:spcPct val="114999"/>
              </a:lnSpc>
              <a:buNone/>
            </a:pPr>
            <a:r>
              <a:rPr lang="en-US" sz="900">
                <a:latin typeface="Merriweather Light"/>
              </a:rPr>
              <a:t>  - Pitch count, batter, handiness, inning, balls/strikes at time of pitch, trailing pitch, runners on bases. </a:t>
            </a: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a:p>
            <a:pPr marL="146050" indent="0">
              <a:lnSpc>
                <a:spcPct val="114999"/>
              </a:lnSpc>
              <a:buNone/>
            </a:pPr>
            <a:r>
              <a:rPr lang="en-US" sz="900">
                <a:latin typeface="Merriweather Light"/>
              </a:rPr>
              <a:t>Model: Neural Network. </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Cleaning data – removing data that a coach would not have at time of pitch call.</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One Hot Encoding</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Embedding layer for batter / other features.</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Two hidden layers.</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Predicting outcome being strike or other.</a:t>
            </a: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a:t>App Development</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4" name="Diagram 3">
            <a:extLst>
              <a:ext uri="{FF2B5EF4-FFF2-40B4-BE49-F238E27FC236}">
                <a16:creationId xmlns:a16="http://schemas.microsoft.com/office/drawing/2014/main" id="{9E1ACC43-90DF-C9F5-DDAC-2C297378478D}"/>
              </a:ext>
            </a:extLst>
          </p:cNvPr>
          <p:cNvGraphicFramePr/>
          <p:nvPr>
            <p:extLst>
              <p:ext uri="{D42A27DB-BD31-4B8C-83A1-F6EECF244321}">
                <p14:modId xmlns:p14="http://schemas.microsoft.com/office/powerpoint/2010/main" val="499981318"/>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5" name="Picture 194" descr="A screenshot of a computer screen&#10;&#10;Description automatically generated">
            <a:extLst>
              <a:ext uri="{FF2B5EF4-FFF2-40B4-BE49-F238E27FC236}">
                <a16:creationId xmlns:a16="http://schemas.microsoft.com/office/drawing/2014/main" id="{D5DB06B6-E181-DF67-1A0A-10A6DD2123B5}"/>
              </a:ext>
            </a:extLst>
          </p:cNvPr>
          <p:cNvPicPr>
            <a:picLocks noChangeAspect="1"/>
          </p:cNvPicPr>
          <p:nvPr/>
        </p:nvPicPr>
        <p:blipFill>
          <a:blip r:embed="rId8"/>
          <a:stretch>
            <a:fillRect/>
          </a:stretch>
        </p:blipFill>
        <p:spPr>
          <a:xfrm>
            <a:off x="4571551" y="3401683"/>
            <a:ext cx="4295775" cy="1466850"/>
          </a:xfrm>
          <a:prstGeom prst="rect">
            <a:avLst/>
          </a:prstGeom>
        </p:spPr>
      </p:pic>
    </p:spTree>
    <p:extLst>
      <p:ext uri="{BB962C8B-B14F-4D97-AF65-F5344CB8AC3E}">
        <p14:creationId xmlns:p14="http://schemas.microsoft.com/office/powerpoint/2010/main" val="409780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marL="146050" indent="0">
              <a:lnSpc>
                <a:spcPct val="114999"/>
              </a:lnSpc>
              <a:buNone/>
            </a:pPr>
            <a:r>
              <a:rPr lang="en-US" sz="900" dirty="0">
                <a:latin typeface="Merriweather Light"/>
              </a:rPr>
              <a:t>Model Deployment:</a:t>
            </a:r>
          </a:p>
          <a:p>
            <a:pPr marL="317500" indent="-171450">
              <a:lnSpc>
                <a:spcPct val="114999"/>
              </a:lnSpc>
              <a:buFont typeface="Calibri"/>
              <a:buChar char="-"/>
            </a:pPr>
            <a:r>
              <a:rPr lang="en-US" sz="900" dirty="0">
                <a:latin typeface="Merriweather Light"/>
              </a:rPr>
              <a:t>Saving the model for use in future predictions, such as the chatbot app.</a:t>
            </a:r>
          </a:p>
          <a:p>
            <a:pPr marL="146050" indent="0">
              <a:lnSpc>
                <a:spcPct val="114999"/>
              </a:lnSpc>
              <a:buNone/>
            </a:pPr>
            <a:endParaRPr lang="en-US" sz="900" dirty="0">
              <a:latin typeface="Merriweather Light"/>
            </a:endParaRPr>
          </a:p>
          <a:p>
            <a:pPr marL="146050" indent="0">
              <a:lnSpc>
                <a:spcPct val="114999"/>
              </a:lnSpc>
              <a:buNone/>
            </a:pPr>
            <a:r>
              <a:rPr lang="en-US" sz="900" dirty="0" err="1">
                <a:latin typeface="Merriweather Light"/>
              </a:rPr>
              <a:t>Gradio</a:t>
            </a:r>
            <a:r>
              <a:rPr lang="en-US" sz="900" dirty="0">
                <a:latin typeface="Merriweather Light"/>
              </a:rPr>
              <a:t> App:</a:t>
            </a:r>
            <a:endParaRPr lang="en-US" sz="900" dirty="0">
              <a:latin typeface="Merriweather Light" panose="00000400000000000000" pitchFamily="2" charset="0"/>
            </a:endParaRPr>
          </a:p>
          <a:p>
            <a:pPr marL="317500" indent="-171450">
              <a:lnSpc>
                <a:spcPct val="114999"/>
              </a:lnSpc>
              <a:buFont typeface="Calibri"/>
              <a:buChar char="-"/>
            </a:pPr>
            <a:r>
              <a:rPr lang="en-US" sz="900" dirty="0">
                <a:latin typeface="Merriweather Light"/>
              </a:rPr>
              <a:t>Data limitations: inputs for the model too large for simple chat inputs. </a:t>
            </a:r>
            <a:endParaRPr lang="en-US" sz="900" dirty="0">
              <a:latin typeface="Merriweather Light" panose="00000400000000000000" pitchFamily="2" charset="0"/>
            </a:endParaRPr>
          </a:p>
          <a:p>
            <a:pPr marL="317500" indent="-171450">
              <a:lnSpc>
                <a:spcPct val="114999"/>
              </a:lnSpc>
              <a:buFont typeface="Calibri"/>
              <a:buChar char="-"/>
            </a:pPr>
            <a:r>
              <a:rPr lang="en-US" sz="900" dirty="0">
                <a:latin typeface="Merriweather Light"/>
              </a:rPr>
              <a:t>Restructured to take a file upload, and return a </a:t>
            </a:r>
            <a:r>
              <a:rPr lang="en-US" sz="900" dirty="0" err="1">
                <a:latin typeface="Merriweather Light"/>
              </a:rPr>
              <a:t>dataframe</a:t>
            </a:r>
            <a:r>
              <a:rPr lang="en-US" sz="900" dirty="0">
                <a:latin typeface="Merriweather Light"/>
              </a:rPr>
              <a:t> with predictions on whether pitch thrown would result in a strike.</a:t>
            </a:r>
            <a:endParaRPr lang="en-US" sz="900" dirty="0">
              <a:latin typeface="Merriweather Light" panose="00000400000000000000" pitchFamily="2" charset="0"/>
            </a:endParaRPr>
          </a:p>
          <a:p>
            <a:pPr marL="317500" indent="-171450">
              <a:lnSpc>
                <a:spcPct val="114999"/>
              </a:lnSpc>
              <a:buFont typeface="Calibri"/>
              <a:buChar char="-"/>
            </a:pPr>
            <a:endParaRPr lang="en-US" sz="900" dirty="0">
              <a:latin typeface="Merriweather Light" panose="00000400000000000000" pitchFamily="2" charset="0"/>
            </a:endParaRPr>
          </a:p>
          <a:p>
            <a:pPr marL="146050" indent="0">
              <a:lnSpc>
                <a:spcPct val="114999"/>
              </a:lnSpc>
              <a:buNone/>
            </a:pPr>
            <a:endParaRPr lang="en-US" sz="900" dirty="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a:t>App Deployment</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70EF954-DE03-ED81-775D-EF8381BA7886}"/>
              </a:ext>
            </a:extLst>
          </p:cNvPr>
          <p:cNvPicPr>
            <a:picLocks noChangeAspect="1"/>
          </p:cNvPicPr>
          <p:nvPr/>
        </p:nvPicPr>
        <p:blipFill>
          <a:blip r:embed="rId3"/>
          <a:stretch>
            <a:fillRect/>
          </a:stretch>
        </p:blipFill>
        <p:spPr>
          <a:xfrm>
            <a:off x="3353518" y="2903358"/>
            <a:ext cx="5477774" cy="2097239"/>
          </a:xfrm>
          <a:prstGeom prst="rect">
            <a:avLst/>
          </a:prstGeom>
        </p:spPr>
      </p:pic>
      <p:graphicFrame>
        <p:nvGraphicFramePr>
          <p:cNvPr id="45" name="Diagram 44">
            <a:extLst>
              <a:ext uri="{FF2B5EF4-FFF2-40B4-BE49-F238E27FC236}">
                <a16:creationId xmlns:a16="http://schemas.microsoft.com/office/drawing/2014/main" id="{C37518E7-55E8-2F8C-BB1D-93530A525BCC}"/>
              </a:ext>
            </a:extLst>
          </p:cNvPr>
          <p:cNvGraphicFramePr/>
          <p:nvPr>
            <p:extLst>
              <p:ext uri="{D42A27DB-BD31-4B8C-83A1-F6EECF244321}">
                <p14:modId xmlns:p14="http://schemas.microsoft.com/office/powerpoint/2010/main" val="1987216954"/>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8141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marL="146050" indent="0">
              <a:lnSpc>
                <a:spcPct val="114999"/>
              </a:lnSpc>
              <a:buNone/>
            </a:pPr>
            <a:r>
              <a:rPr lang="en-US" sz="900">
                <a:latin typeface="Merriweather Light"/>
              </a:rPr>
              <a:t>Preprocessed file formatted to match the training and testing data.</a:t>
            </a:r>
            <a:endParaRPr lang="en-US"/>
          </a:p>
          <a:p>
            <a:pPr marL="146050" indent="0">
              <a:lnSpc>
                <a:spcPct val="114999"/>
              </a:lnSpc>
              <a:buNone/>
            </a:pPr>
            <a:endParaRPr lang="en-US" sz="900">
              <a:latin typeface="Merriweather Light" panose="00000400000000000000" pitchFamily="2" charset="0"/>
            </a:endParaRPr>
          </a:p>
          <a:p>
            <a:pPr marL="146050" indent="0">
              <a:lnSpc>
                <a:spcPct val="114999"/>
              </a:lnSpc>
              <a:buNone/>
            </a:pPr>
            <a:r>
              <a:rPr lang="en-US" sz="900">
                <a:latin typeface="Merriweather Light"/>
              </a:rPr>
              <a:t>Scenario we're using the model to help us predict:</a:t>
            </a:r>
          </a:p>
          <a:p>
            <a:pPr marL="317500" indent="-171450">
              <a:lnSpc>
                <a:spcPct val="114999"/>
              </a:lnSpc>
              <a:buFont typeface="Calibri"/>
              <a:buChar char="-"/>
            </a:pPr>
            <a:r>
              <a:rPr lang="en-US" sz="900">
                <a:latin typeface="Merriweather Light"/>
              </a:rPr>
              <a:t>Rockies are playing the Yankees in the home opener, and </a:t>
            </a:r>
            <a:r>
              <a:rPr lang="en-US" sz="900" err="1">
                <a:latin typeface="Merriweather Light"/>
              </a:rPr>
              <a:t>Gleyber</a:t>
            </a:r>
            <a:r>
              <a:rPr lang="en-US" sz="900">
                <a:latin typeface="Merriweather Light"/>
              </a:rPr>
              <a:t> Torres is up to bat. First pitch of the day, German Marquez on the mound, what should we throw?</a:t>
            </a:r>
          </a:p>
          <a:p>
            <a:pPr marL="317500" indent="-171450">
              <a:lnSpc>
                <a:spcPct val="114999"/>
              </a:lnSpc>
              <a:buFont typeface="Calibri"/>
              <a:buChar char="-"/>
            </a:pPr>
            <a:r>
              <a:rPr lang="en-US" sz="900">
                <a:latin typeface="Merriweather Light"/>
              </a:rPr>
              <a:t>Keeping all other data points consistent, and changing the </a:t>
            </a:r>
            <a:r>
              <a:rPr lang="en-US" sz="900" err="1">
                <a:latin typeface="Merriweather Light"/>
              </a:rPr>
              <a:t>boolean</a:t>
            </a:r>
            <a:r>
              <a:rPr lang="en-US" sz="900">
                <a:latin typeface="Merriweather Light"/>
              </a:rPr>
              <a:t> for pitch type, the model predicts the Rockies will not throw a strike on the first pitch.</a:t>
            </a:r>
          </a:p>
          <a:p>
            <a:pPr marL="317500" indent="-171450">
              <a:lnSpc>
                <a:spcPct val="114999"/>
              </a:lnSpc>
              <a:buFont typeface="Calibri"/>
              <a:buChar char="-"/>
            </a:pP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a:p>
            <a:pPr marL="317500" indent="-171450">
              <a:lnSpc>
                <a:spcPct val="114999"/>
              </a:lnSpc>
              <a:buFont typeface="Calibri"/>
              <a:buChar char="-"/>
            </a:pP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a:t>App Use</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pic>
        <p:nvPicPr>
          <p:cNvPr id="52" name="Picture 51" descr="A screenshot of a computer code&#10;&#10;Description automatically generated">
            <a:extLst>
              <a:ext uri="{FF2B5EF4-FFF2-40B4-BE49-F238E27FC236}">
                <a16:creationId xmlns:a16="http://schemas.microsoft.com/office/drawing/2014/main" id="{F8CA3FBD-3C0D-386A-9EA3-0B35CE4FB948}"/>
              </a:ext>
            </a:extLst>
          </p:cNvPr>
          <p:cNvPicPr>
            <a:picLocks noChangeAspect="1"/>
          </p:cNvPicPr>
          <p:nvPr/>
        </p:nvPicPr>
        <p:blipFill>
          <a:blip r:embed="rId3"/>
          <a:stretch>
            <a:fillRect/>
          </a:stretch>
        </p:blipFill>
        <p:spPr>
          <a:xfrm>
            <a:off x="1876425" y="3128963"/>
            <a:ext cx="6877050" cy="1724025"/>
          </a:xfrm>
          <a:prstGeom prst="rect">
            <a:avLst/>
          </a:prstGeom>
        </p:spPr>
      </p:pic>
      <p:graphicFrame>
        <p:nvGraphicFramePr>
          <p:cNvPr id="11" name="Diagram 10">
            <a:extLst>
              <a:ext uri="{FF2B5EF4-FFF2-40B4-BE49-F238E27FC236}">
                <a16:creationId xmlns:a16="http://schemas.microsoft.com/office/drawing/2014/main" id="{F70816E4-9686-2D0B-34D9-1022BDE52CA7}"/>
              </a:ext>
            </a:extLst>
          </p:cNvPr>
          <p:cNvGraphicFramePr/>
          <p:nvPr>
            <p:extLst>
              <p:ext uri="{D42A27DB-BD31-4B8C-83A1-F6EECF244321}">
                <p14:modId xmlns:p14="http://schemas.microsoft.com/office/powerpoint/2010/main" val="1480914352"/>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262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a:lnSpc>
                <a:spcPct val="114999"/>
              </a:lnSpc>
              <a:buNone/>
            </a:pPr>
            <a:r>
              <a:rPr lang="en-US" sz="1600" b="1"/>
              <a:t>Key Points:</a:t>
            </a:r>
            <a:endParaRPr lang="en-US" sz="1600"/>
          </a:p>
          <a:p>
            <a:pPr marL="285750" indent="-285750">
              <a:lnSpc>
                <a:spcPct val="114999"/>
              </a:lnSpc>
            </a:pPr>
            <a:r>
              <a:rPr lang="en-US" sz="1600"/>
              <a:t>Developed 3 companion apps to the neural network, with easy user input and clear AI output. </a:t>
            </a:r>
          </a:p>
          <a:p>
            <a:pPr lvl="1">
              <a:lnSpc>
                <a:spcPct val="114999"/>
              </a:lnSpc>
            </a:pPr>
            <a:r>
              <a:rPr lang="en-US" sz="1400"/>
              <a:t>1: Neural Network Simulator</a:t>
            </a:r>
          </a:p>
          <a:p>
            <a:pPr lvl="1">
              <a:lnSpc>
                <a:spcPct val="114999"/>
              </a:lnSpc>
            </a:pPr>
            <a:r>
              <a:rPr lang="en-US" sz="1400"/>
              <a:t>2: General Baseball Chatbot</a:t>
            </a:r>
          </a:p>
          <a:p>
            <a:pPr lvl="1">
              <a:lnSpc>
                <a:spcPct val="114999"/>
              </a:lnSpc>
            </a:pPr>
            <a:r>
              <a:rPr lang="en-US" sz="1400"/>
              <a:t>3: Speech to Text Baseball Chatbot</a:t>
            </a:r>
          </a:p>
          <a:p>
            <a:pPr lvl="1">
              <a:lnSpc>
                <a:spcPct val="114999"/>
              </a:lnSpc>
            </a:pPr>
            <a:endParaRPr lang="en-US" sz="1400"/>
          </a:p>
          <a:p>
            <a:pPr marL="146050" indent="0">
              <a:lnSpc>
                <a:spcPct val="114999"/>
              </a:lnSpc>
              <a:buNone/>
            </a:pPr>
            <a:endParaRPr lang="en-US" sz="16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sz="2400"/>
              <a:t>User Interface</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11" name="Diagram 10">
            <a:extLst>
              <a:ext uri="{FF2B5EF4-FFF2-40B4-BE49-F238E27FC236}">
                <a16:creationId xmlns:a16="http://schemas.microsoft.com/office/drawing/2014/main" id="{9656C751-03A2-29A0-DA19-D82279746EDD}"/>
              </a:ext>
            </a:extLst>
          </p:cNvPr>
          <p:cNvGraphicFramePr/>
          <p:nvPr>
            <p:extLst>
              <p:ext uri="{D42A27DB-BD31-4B8C-83A1-F6EECF244321}">
                <p14:modId xmlns:p14="http://schemas.microsoft.com/office/powerpoint/2010/main" val="689010585"/>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297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2741664"/>
          </a:xfrm>
        </p:spPr>
        <p:txBody>
          <a:bodyPr>
            <a:normAutofit fontScale="92500" lnSpcReduction="10000"/>
          </a:bodyPr>
          <a:lstStyle/>
          <a:p>
            <a:pPr>
              <a:lnSpc>
                <a:spcPct val="114999"/>
              </a:lnSpc>
              <a:buNone/>
            </a:pPr>
            <a:r>
              <a:rPr lang="en-US" sz="1600" b="1"/>
              <a:t>General Chatbot - Key Points:</a:t>
            </a:r>
            <a:endParaRPr lang="en-US"/>
          </a:p>
          <a:p>
            <a:pPr marL="285750" indent="-285750">
              <a:lnSpc>
                <a:spcPct val="114999"/>
              </a:lnSpc>
            </a:pPr>
            <a:r>
              <a:rPr lang="en-US" sz="1200" err="1"/>
              <a:t>Streamlit</a:t>
            </a:r>
            <a:r>
              <a:rPr lang="en-US" sz="1200"/>
              <a:t> UI</a:t>
            </a:r>
          </a:p>
          <a:p>
            <a:pPr marL="285750" indent="-285750">
              <a:lnSpc>
                <a:spcPct val="114999"/>
              </a:lnSpc>
            </a:pPr>
            <a:r>
              <a:rPr lang="en-US" sz="1100"/>
              <a:t>Pulls PDFs from local directory and online Wikipedia articles via</a:t>
            </a:r>
            <a:r>
              <a:rPr lang="en-US" sz="900"/>
              <a:t> </a:t>
            </a:r>
            <a:r>
              <a:rPr lang="en-US" sz="1100" err="1">
                <a:solidFill>
                  <a:srgbClr val="BF00FF"/>
                </a:solidFill>
                <a:latin typeface="Consolas"/>
              </a:rPr>
              <a:t>WikipediaLoader</a:t>
            </a:r>
            <a:endParaRPr lang="en-US" sz="1100" err="1">
              <a:solidFill>
                <a:srgbClr val="31394D"/>
              </a:solidFill>
              <a:latin typeface="Consolas"/>
            </a:endParaRPr>
          </a:p>
          <a:p>
            <a:pPr marL="285750" indent="-285750">
              <a:lnSpc>
                <a:spcPct val="114999"/>
              </a:lnSpc>
            </a:pPr>
            <a:r>
              <a:rPr lang="en-US" sz="1200"/>
              <a:t>Stores data with </a:t>
            </a:r>
            <a:r>
              <a:rPr lang="en-US" sz="1200" err="1">
                <a:solidFill>
                  <a:srgbClr val="BF00FF"/>
                </a:solidFill>
                <a:latin typeface="Consolas"/>
              </a:rPr>
              <a:t>OpenAIEmbeddings</a:t>
            </a:r>
            <a:r>
              <a:rPr lang="en-US" sz="1200">
                <a:solidFill>
                  <a:srgbClr val="666666"/>
                </a:solidFill>
              </a:rPr>
              <a:t> and </a:t>
            </a:r>
            <a:r>
              <a:rPr lang="en-US" sz="1200" err="1">
                <a:solidFill>
                  <a:srgbClr val="BF00FF"/>
                </a:solidFill>
                <a:latin typeface="Consolas"/>
              </a:rPr>
              <a:t>vector_store</a:t>
            </a:r>
            <a:endParaRPr lang="en-US" err="1">
              <a:solidFill>
                <a:srgbClr val="666666"/>
              </a:solidFill>
            </a:endParaRPr>
          </a:p>
          <a:p>
            <a:pPr marL="285750" indent="-285750">
              <a:lnSpc>
                <a:spcPct val="114999"/>
              </a:lnSpc>
            </a:pPr>
            <a:r>
              <a:rPr lang="en-US" sz="1200"/>
              <a:t>Custom prompt template to direct the LLM to only respond to Baseball questions</a:t>
            </a:r>
          </a:p>
          <a:p>
            <a:pPr marL="285750" indent="-285750">
              <a:lnSpc>
                <a:spcPct val="114999"/>
              </a:lnSpc>
            </a:pPr>
            <a:r>
              <a:rPr lang="en-US" sz="1200"/>
              <a:t>Utilizes </a:t>
            </a:r>
            <a:r>
              <a:rPr lang="en-US" sz="1200" err="1">
                <a:solidFill>
                  <a:srgbClr val="BF00FF"/>
                </a:solidFill>
                <a:latin typeface="Consolas"/>
              </a:rPr>
              <a:t>ConversationalRetrievalTrain</a:t>
            </a:r>
            <a:r>
              <a:rPr lang="en-US" sz="1200">
                <a:solidFill>
                  <a:srgbClr val="666666"/>
                </a:solidFill>
              </a:rPr>
              <a:t> </a:t>
            </a:r>
            <a:r>
              <a:rPr lang="en-US" sz="1200"/>
              <a:t>for maintaining context.</a:t>
            </a:r>
          </a:p>
          <a:p>
            <a:pPr marL="285750" indent="-285750">
              <a:lnSpc>
                <a:spcPct val="114999"/>
              </a:lnSpc>
            </a:pPr>
            <a:r>
              <a:rPr lang="en-US" sz="1200"/>
              <a:t>AI responds based on previous interactions.</a:t>
            </a:r>
          </a:p>
          <a:p>
            <a:pPr marL="146050" indent="0">
              <a:lnSpc>
                <a:spcPct val="114999"/>
              </a:lnSpc>
              <a:buNone/>
            </a:pPr>
            <a:endParaRPr lang="en-US" sz="1600">
              <a:latin typeface="Merriweather Light" panose="00000400000000000000" pitchFamily="2" charset="0"/>
            </a:endParaRPr>
          </a:p>
          <a:p>
            <a:pPr>
              <a:lnSpc>
                <a:spcPct val="114999"/>
              </a:lnSpc>
              <a:buNone/>
            </a:pPr>
            <a:r>
              <a:rPr lang="en-US" sz="1600" b="1"/>
              <a:t>Speech-to-Text Chatbot - Key Points:</a:t>
            </a:r>
            <a:endParaRPr lang="en-US" sz="1600">
              <a:solidFill>
                <a:srgbClr val="31394D"/>
              </a:solidFill>
            </a:endParaRPr>
          </a:p>
          <a:p>
            <a:pPr marL="285750" indent="-285750">
              <a:lnSpc>
                <a:spcPct val="114999"/>
              </a:lnSpc>
            </a:pPr>
            <a:r>
              <a:rPr lang="en-US" sz="1200" err="1">
                <a:solidFill>
                  <a:srgbClr val="666666"/>
                </a:solidFill>
              </a:rPr>
              <a:t>Gradio</a:t>
            </a:r>
            <a:r>
              <a:rPr lang="en-US" sz="1200">
                <a:solidFill>
                  <a:srgbClr val="666666"/>
                </a:solidFill>
              </a:rPr>
              <a:t> UI</a:t>
            </a:r>
          </a:p>
          <a:p>
            <a:pPr marL="285750" indent="-285750">
              <a:lnSpc>
                <a:spcPct val="114999"/>
              </a:lnSpc>
            </a:pPr>
            <a:r>
              <a:rPr lang="en-US" sz="1200">
                <a:solidFill>
                  <a:srgbClr val="666666"/>
                </a:solidFill>
              </a:rPr>
              <a:t>Uses Google Web Speech for audio transcription.</a:t>
            </a:r>
            <a:endParaRPr lang="en-US" sz="1200"/>
          </a:p>
          <a:p>
            <a:pPr marL="285750" indent="-285750">
              <a:lnSpc>
                <a:spcPct val="114999"/>
              </a:lnSpc>
            </a:pPr>
            <a:r>
              <a:rPr lang="en-US" sz="1200">
                <a:solidFill>
                  <a:srgbClr val="666666"/>
                </a:solidFill>
              </a:rPr>
              <a:t>Loads data from Wikipedia articles using </a:t>
            </a:r>
            <a:r>
              <a:rPr lang="en-US" sz="1200" err="1">
                <a:solidFill>
                  <a:srgbClr val="BF00FF"/>
                </a:solidFill>
                <a:latin typeface="Consolas"/>
              </a:rPr>
              <a:t>WikipediaLoader</a:t>
            </a:r>
            <a:endParaRPr lang="en-US" sz="1200">
              <a:solidFill>
                <a:srgbClr val="BF00FF"/>
              </a:solidFill>
              <a:latin typeface="Consolas"/>
            </a:endParaRPr>
          </a:p>
          <a:p>
            <a:pPr marL="285750" indent="-285750">
              <a:lnSpc>
                <a:spcPct val="114999"/>
              </a:lnSpc>
            </a:pPr>
            <a:r>
              <a:rPr lang="en-US" sz="1200">
                <a:solidFill>
                  <a:srgbClr val="666666"/>
                </a:solidFill>
              </a:rPr>
              <a:t>Handles errors and provides feedback for unrecognized speech.</a:t>
            </a:r>
          </a:p>
          <a:p>
            <a:pPr marL="285750" indent="-285750">
              <a:lnSpc>
                <a:spcPct val="114999"/>
              </a:lnSpc>
            </a:pPr>
            <a:endParaRPr lang="en-US" sz="1600">
              <a:solidFill>
                <a:srgbClr val="666666"/>
              </a:solidFill>
            </a:endParaRPr>
          </a:p>
          <a:p>
            <a:pPr marL="146050" indent="0">
              <a:lnSpc>
                <a:spcPct val="114999"/>
              </a:lnSpc>
              <a:buNone/>
            </a:pPr>
            <a:endParaRPr lang="en-US" sz="1600">
              <a:solidFill>
                <a:srgbClr val="31394D"/>
              </a:solidFill>
              <a:latin typeface="Merriweather Light" panose="00000400000000000000" pitchFamily="2" charset="0"/>
            </a:endParaRPr>
          </a:p>
          <a:p>
            <a:pPr marL="146050" indent="0">
              <a:lnSpc>
                <a:spcPct val="114999"/>
              </a:lnSpc>
              <a:buNone/>
            </a:pPr>
            <a:endParaRPr lang="en-US" sz="16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398691" y="400466"/>
            <a:ext cx="8628721" cy="623700"/>
          </a:xfrm>
        </p:spPr>
        <p:txBody>
          <a:bodyPr>
            <a:normAutofit fontScale="90000"/>
          </a:bodyPr>
          <a:lstStyle/>
          <a:p>
            <a:r>
              <a:rPr lang="en-US" sz="2000"/>
              <a:t>Conversation </a:t>
            </a:r>
            <a:r>
              <a:rPr lang="en-US" sz="2000" err="1"/>
              <a:t>Mgmt</a:t>
            </a:r>
            <a:r>
              <a:rPr lang="en-US" sz="2000"/>
              <a:t>/ Speech</a:t>
            </a:r>
            <a:br>
              <a:rPr lang="en-US" sz="2000"/>
            </a:br>
            <a:r>
              <a:rPr lang="en-US" sz="2000"/>
              <a:t>Recognition</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11" name="Diagram 10">
            <a:extLst>
              <a:ext uri="{FF2B5EF4-FFF2-40B4-BE49-F238E27FC236}">
                <a16:creationId xmlns:a16="http://schemas.microsoft.com/office/drawing/2014/main" id="{EF7C004C-4FA5-334D-0573-CC093BFFE4F6}"/>
              </a:ext>
            </a:extLst>
          </p:cNvPr>
          <p:cNvGraphicFramePr/>
          <p:nvPr>
            <p:extLst>
              <p:ext uri="{D42A27DB-BD31-4B8C-83A1-F6EECF244321}">
                <p14:modId xmlns:p14="http://schemas.microsoft.com/office/powerpoint/2010/main" val="995852422"/>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9984110"/>
      </p:ext>
    </p:extLst>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themeOverride>
</file>

<file path=docProps/app.xml><?xml version="1.0" encoding="utf-8"?>
<Properties xmlns="http://schemas.openxmlformats.org/officeDocument/2006/extended-properties" xmlns:vt="http://schemas.openxmlformats.org/officeDocument/2006/docPropsVTypes">
  <Template/>
  <TotalTime>1267</TotalTime>
  <Words>3529</Words>
  <Application>Microsoft Office PowerPoint</Application>
  <PresentationFormat>On-screen Show (16:9)</PresentationFormat>
  <Paragraphs>286</Paragraphs>
  <Slides>20</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Consolas</vt:lpstr>
      <vt:lpstr>Arial</vt:lpstr>
      <vt:lpstr>Calibri</vt:lpstr>
      <vt:lpstr>Roboto</vt:lpstr>
      <vt:lpstr>Merriweather</vt:lpstr>
      <vt:lpstr>Merriweather Light</vt:lpstr>
      <vt:lpstr>Merriweather Black</vt:lpstr>
      <vt:lpstr>Arial,Sans-Serif</vt:lpstr>
      <vt:lpstr>Paradigm</vt:lpstr>
      <vt:lpstr>Moneyball Part III - The Trilogy</vt:lpstr>
      <vt:lpstr>Team</vt:lpstr>
      <vt:lpstr>PowerPoint Presentation</vt:lpstr>
      <vt:lpstr>Executive Summary</vt:lpstr>
      <vt:lpstr>App Development</vt:lpstr>
      <vt:lpstr>App Deployment</vt:lpstr>
      <vt:lpstr>App Use</vt:lpstr>
      <vt:lpstr>User Interface</vt:lpstr>
      <vt:lpstr>Conversation Mgmt/ Speech Recognition</vt:lpstr>
      <vt:lpstr>Current State</vt:lpstr>
      <vt:lpstr>Companion App 1 – General Chatbot</vt:lpstr>
      <vt:lpstr>Companion App 2 – Audio Chatbot</vt:lpstr>
      <vt:lpstr>Future State</vt:lpstr>
      <vt:lpstr>Prototype - Mobile APP</vt:lpstr>
      <vt:lpstr>Prototype - iPad | Tablet</vt:lpstr>
      <vt:lpstr>Wrap Up: Conclusion</vt:lpstr>
      <vt:lpstr>Thank you!</vt:lpstr>
      <vt:lpstr>Sources</vt:lpstr>
      <vt:lpstr>Appendix</vt:lpstr>
      <vt:lpstr>Objective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 Part Deux</dc:title>
  <dc:creator>Sandokan Stage</dc:creator>
  <cp:lastModifiedBy>Sandokan Stage</cp:lastModifiedBy>
  <cp:revision>3</cp:revision>
  <dcterms:modified xsi:type="dcterms:W3CDTF">2024-10-30T01:48:15Z</dcterms:modified>
</cp:coreProperties>
</file>